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61" r:id="rId6"/>
    <p:sldId id="259" r:id="rId7"/>
    <p:sldId id="260" r:id="rId8"/>
    <p:sldId id="263" r:id="rId9"/>
    <p:sldId id="265" r:id="rId10"/>
    <p:sldId id="264" r:id="rId11"/>
    <p:sldId id="266" r:id="rId12"/>
    <p:sldId id="269" r:id="rId13"/>
    <p:sldId id="270"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F98B0-4A7B-4523-BFAB-6F17C8FF6C79}" v="33" dt="2025-02-20T15:58:23.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é Ignacio González Gómez" userId="7bf5e9a1-d954-4178-a3a4-646934011e9a" providerId="ADAL" clId="{60EF98B0-4A7B-4523-BFAB-6F17C8FF6C79}"/>
    <pc:docChg chg="undo custSel addSld delSld modSld sldOrd">
      <pc:chgData name="José Ignacio González Gómez" userId="7bf5e9a1-d954-4178-a3a4-646934011e9a" providerId="ADAL" clId="{60EF98B0-4A7B-4523-BFAB-6F17C8FF6C79}" dt="2025-02-20T15:58:44.498" v="650" actId="47"/>
      <pc:docMkLst>
        <pc:docMk/>
      </pc:docMkLst>
      <pc:sldChg chg="addSp delSp modSp new mod">
        <pc:chgData name="José Ignacio González Gómez" userId="7bf5e9a1-d954-4178-a3a4-646934011e9a" providerId="ADAL" clId="{60EF98B0-4A7B-4523-BFAB-6F17C8FF6C79}" dt="2025-02-20T15:22:02.240" v="400" actId="20577"/>
        <pc:sldMkLst>
          <pc:docMk/>
          <pc:sldMk cId="840872138" sldId="256"/>
        </pc:sldMkLst>
        <pc:spChg chg="del">
          <ac:chgData name="José Ignacio González Gómez" userId="7bf5e9a1-d954-4178-a3a4-646934011e9a" providerId="ADAL" clId="{60EF98B0-4A7B-4523-BFAB-6F17C8FF6C79}" dt="2025-02-20T13:08:58.465" v="1" actId="478"/>
          <ac:spMkLst>
            <pc:docMk/>
            <pc:sldMk cId="840872138" sldId="256"/>
            <ac:spMk id="2" creationId="{679E83EC-20E6-166C-CB08-F357954C19FD}"/>
          </ac:spMkLst>
        </pc:spChg>
        <pc:spChg chg="del">
          <ac:chgData name="José Ignacio González Gómez" userId="7bf5e9a1-d954-4178-a3a4-646934011e9a" providerId="ADAL" clId="{60EF98B0-4A7B-4523-BFAB-6F17C8FF6C79}" dt="2025-02-20T13:09:01.079" v="2" actId="478"/>
          <ac:spMkLst>
            <pc:docMk/>
            <pc:sldMk cId="840872138" sldId="256"/>
            <ac:spMk id="3" creationId="{114D70D7-89D4-6D5B-0BA4-CE6DFC9E1E6C}"/>
          </ac:spMkLst>
        </pc:spChg>
        <pc:spChg chg="add mod">
          <ac:chgData name="José Ignacio González Gómez" userId="7bf5e9a1-d954-4178-a3a4-646934011e9a" providerId="ADAL" clId="{60EF98B0-4A7B-4523-BFAB-6F17C8FF6C79}" dt="2025-02-20T15:05:38.562" v="280" actId="14100"/>
          <ac:spMkLst>
            <pc:docMk/>
            <pc:sldMk cId="840872138" sldId="256"/>
            <ac:spMk id="3" creationId="{B8DF35DA-87B9-B804-23B9-6FE81E3F379A}"/>
          </ac:spMkLst>
        </pc:spChg>
        <pc:spChg chg="add del mod">
          <ac:chgData name="José Ignacio González Gómez" userId="7bf5e9a1-d954-4178-a3a4-646934011e9a" providerId="ADAL" clId="{60EF98B0-4A7B-4523-BFAB-6F17C8FF6C79}" dt="2025-02-20T15:05:20.563" v="256" actId="478"/>
          <ac:spMkLst>
            <pc:docMk/>
            <pc:sldMk cId="840872138" sldId="256"/>
            <ac:spMk id="4" creationId="{A094B3D4-C287-9D64-F456-676D0766D709}"/>
          </ac:spMkLst>
        </pc:spChg>
        <pc:spChg chg="add del mod">
          <ac:chgData name="José Ignacio González Gómez" userId="7bf5e9a1-d954-4178-a3a4-646934011e9a" providerId="ADAL" clId="{60EF98B0-4A7B-4523-BFAB-6F17C8FF6C79}" dt="2025-02-20T14:51:31.797" v="75" actId="478"/>
          <ac:spMkLst>
            <pc:docMk/>
            <pc:sldMk cId="840872138" sldId="256"/>
            <ac:spMk id="5" creationId="{7B2733A9-8D97-767D-6041-25B3CBBFB441}"/>
          </ac:spMkLst>
        </pc:spChg>
        <pc:spChg chg="add mod">
          <ac:chgData name="José Ignacio González Gómez" userId="7bf5e9a1-d954-4178-a3a4-646934011e9a" providerId="ADAL" clId="{60EF98B0-4A7B-4523-BFAB-6F17C8FF6C79}" dt="2025-02-20T15:09:48.042" v="315" actId="6549"/>
          <ac:spMkLst>
            <pc:docMk/>
            <pc:sldMk cId="840872138" sldId="256"/>
            <ac:spMk id="12" creationId="{F0D0F091-9377-2656-D3F6-7F2C2BC7A776}"/>
          </ac:spMkLst>
        </pc:spChg>
        <pc:spChg chg="add mod">
          <ac:chgData name="José Ignacio González Gómez" userId="7bf5e9a1-d954-4178-a3a4-646934011e9a" providerId="ADAL" clId="{60EF98B0-4A7B-4523-BFAB-6F17C8FF6C79}" dt="2025-02-20T15:09:56.735" v="317" actId="1076"/>
          <ac:spMkLst>
            <pc:docMk/>
            <pc:sldMk cId="840872138" sldId="256"/>
            <ac:spMk id="15" creationId="{3511DB82-8B23-600C-BF76-0C86ED88DC83}"/>
          </ac:spMkLst>
        </pc:spChg>
        <pc:spChg chg="add del mod">
          <ac:chgData name="José Ignacio González Gómez" userId="7bf5e9a1-d954-4178-a3a4-646934011e9a" providerId="ADAL" clId="{60EF98B0-4A7B-4523-BFAB-6F17C8FF6C79}" dt="2025-02-20T15:10:38.541" v="323" actId="22"/>
          <ac:spMkLst>
            <pc:docMk/>
            <pc:sldMk cId="840872138" sldId="256"/>
            <ac:spMk id="17" creationId="{EDF39F71-BB74-9323-6939-8872DED4B34B}"/>
          </ac:spMkLst>
        </pc:spChg>
        <pc:spChg chg="add mod">
          <ac:chgData name="José Ignacio González Gómez" userId="7bf5e9a1-d954-4178-a3a4-646934011e9a" providerId="ADAL" clId="{60EF98B0-4A7B-4523-BFAB-6F17C8FF6C79}" dt="2025-02-20T15:22:02.240" v="400" actId="20577"/>
          <ac:spMkLst>
            <pc:docMk/>
            <pc:sldMk cId="840872138" sldId="256"/>
            <ac:spMk id="19" creationId="{2F6C02C2-B96A-E17E-17B5-4B7C80E9F9CC}"/>
          </ac:spMkLst>
        </pc:spChg>
        <pc:picChg chg="add del mod">
          <ac:chgData name="José Ignacio González Gómez" userId="7bf5e9a1-d954-4178-a3a4-646934011e9a" providerId="ADAL" clId="{60EF98B0-4A7B-4523-BFAB-6F17C8FF6C79}" dt="2025-02-20T15:05:18.141" v="255" actId="478"/>
          <ac:picMkLst>
            <pc:docMk/>
            <pc:sldMk cId="840872138" sldId="256"/>
            <ac:picMk id="6" creationId="{871887D8-761D-FC8D-3BCC-CE411BF91973}"/>
          </ac:picMkLst>
        </pc:picChg>
        <pc:picChg chg="add mod">
          <ac:chgData name="José Ignacio González Gómez" userId="7bf5e9a1-d954-4178-a3a4-646934011e9a" providerId="ADAL" clId="{60EF98B0-4A7B-4523-BFAB-6F17C8FF6C79}" dt="2025-02-20T15:08:57.571" v="300" actId="14100"/>
          <ac:picMkLst>
            <pc:docMk/>
            <pc:sldMk cId="840872138" sldId="256"/>
            <ac:picMk id="7" creationId="{7D3CCD85-50EB-665A-EEBC-C95430C202E8}"/>
          </ac:picMkLst>
        </pc:picChg>
        <pc:picChg chg="add mod">
          <ac:chgData name="José Ignacio González Gómez" userId="7bf5e9a1-d954-4178-a3a4-646934011e9a" providerId="ADAL" clId="{60EF98B0-4A7B-4523-BFAB-6F17C8FF6C79}" dt="2025-02-20T15:09:51.949" v="316" actId="1076"/>
          <ac:picMkLst>
            <pc:docMk/>
            <pc:sldMk cId="840872138" sldId="256"/>
            <ac:picMk id="13" creationId="{8608E403-9FE2-23B1-BC66-3BC9357B985F}"/>
          </ac:picMkLst>
        </pc:picChg>
        <pc:picChg chg="add del mod">
          <ac:chgData name="José Ignacio González Gómez" userId="7bf5e9a1-d954-4178-a3a4-646934011e9a" providerId="ADAL" clId="{60EF98B0-4A7B-4523-BFAB-6F17C8FF6C79}" dt="2025-02-20T14:51:31.797" v="75" actId="478"/>
          <ac:picMkLst>
            <pc:docMk/>
            <pc:sldMk cId="840872138" sldId="256"/>
            <ac:picMk id="1025" creationId="{19E87C81-6748-7828-4AB8-1418654B3277}"/>
          </ac:picMkLst>
        </pc:picChg>
        <pc:cxnChg chg="add mod">
          <ac:chgData name="José Ignacio González Gómez" userId="7bf5e9a1-d954-4178-a3a4-646934011e9a" providerId="ADAL" clId="{60EF98B0-4A7B-4523-BFAB-6F17C8FF6C79}" dt="2025-02-20T15:17:59.351" v="365" actId="1076"/>
          <ac:cxnSpMkLst>
            <pc:docMk/>
            <pc:sldMk cId="840872138" sldId="256"/>
            <ac:cxnSpMk id="8" creationId="{F6186F69-7E27-23D6-2340-3BBFF73263A5}"/>
          </ac:cxnSpMkLst>
        </pc:cxnChg>
      </pc:sldChg>
      <pc:sldChg chg="addSp modSp add mod">
        <pc:chgData name="José Ignacio González Gómez" userId="7bf5e9a1-d954-4178-a3a4-646934011e9a" providerId="ADAL" clId="{60EF98B0-4A7B-4523-BFAB-6F17C8FF6C79}" dt="2025-02-20T14:55:40.145" v="122" actId="113"/>
        <pc:sldMkLst>
          <pc:docMk/>
          <pc:sldMk cId="1737175897" sldId="257"/>
        </pc:sldMkLst>
        <pc:spChg chg="add mod">
          <ac:chgData name="José Ignacio González Gómez" userId="7bf5e9a1-d954-4178-a3a4-646934011e9a" providerId="ADAL" clId="{60EF98B0-4A7B-4523-BFAB-6F17C8FF6C79}" dt="2025-02-20T14:53:30.736" v="90" actId="1076"/>
          <ac:spMkLst>
            <pc:docMk/>
            <pc:sldMk cId="1737175897" sldId="257"/>
            <ac:spMk id="3" creationId="{FE96D82A-5956-3FE9-FA89-50C37D616A7E}"/>
          </ac:spMkLst>
        </pc:spChg>
        <pc:spChg chg="add mod">
          <ac:chgData name="José Ignacio González Gómez" userId="7bf5e9a1-d954-4178-a3a4-646934011e9a" providerId="ADAL" clId="{60EF98B0-4A7B-4523-BFAB-6F17C8FF6C79}" dt="2025-02-20T14:54:06.378" v="92" actId="1076"/>
          <ac:spMkLst>
            <pc:docMk/>
            <pc:sldMk cId="1737175897" sldId="257"/>
            <ac:spMk id="5" creationId="{3084BD81-0EC7-2705-E102-C56B73556B7D}"/>
          </ac:spMkLst>
        </pc:spChg>
        <pc:spChg chg="add mod">
          <ac:chgData name="José Ignacio González Gómez" userId="7bf5e9a1-d954-4178-a3a4-646934011e9a" providerId="ADAL" clId="{60EF98B0-4A7B-4523-BFAB-6F17C8FF6C79}" dt="2025-02-20T14:55:40.145" v="122" actId="113"/>
          <ac:spMkLst>
            <pc:docMk/>
            <pc:sldMk cId="1737175897" sldId="257"/>
            <ac:spMk id="8" creationId="{9A6283EB-A538-1768-3E7D-B469F4CC565B}"/>
          </ac:spMkLst>
        </pc:spChg>
        <pc:picChg chg="add mod">
          <ac:chgData name="José Ignacio González Gómez" userId="7bf5e9a1-d954-4178-a3a4-646934011e9a" providerId="ADAL" clId="{60EF98B0-4A7B-4523-BFAB-6F17C8FF6C79}" dt="2025-02-20T14:54:35.988" v="96" actId="14100"/>
          <ac:picMkLst>
            <pc:docMk/>
            <pc:sldMk cId="1737175897" sldId="257"/>
            <ac:picMk id="6" creationId="{9D8C906B-73A7-FC2E-6C25-52AA0EE5A36C}"/>
          </ac:picMkLst>
        </pc:picChg>
        <pc:picChg chg="add mod">
          <ac:chgData name="José Ignacio González Gómez" userId="7bf5e9a1-d954-4178-a3a4-646934011e9a" providerId="ADAL" clId="{60EF98B0-4A7B-4523-BFAB-6F17C8FF6C79}" dt="2025-02-20T14:55:11.432" v="100" actId="1076"/>
          <ac:picMkLst>
            <pc:docMk/>
            <pc:sldMk cId="1737175897" sldId="257"/>
            <ac:picMk id="7" creationId="{6D71926A-3657-C63C-6587-5B62835E226A}"/>
          </ac:picMkLst>
        </pc:picChg>
      </pc:sldChg>
      <pc:sldChg chg="addSp modSp add mod">
        <pc:chgData name="José Ignacio González Gómez" userId="7bf5e9a1-d954-4178-a3a4-646934011e9a" providerId="ADAL" clId="{60EF98B0-4A7B-4523-BFAB-6F17C8FF6C79}" dt="2025-02-20T15:52:46.514" v="592" actId="1582"/>
        <pc:sldMkLst>
          <pc:docMk/>
          <pc:sldMk cId="2483338339" sldId="258"/>
        </pc:sldMkLst>
        <pc:spChg chg="add mod">
          <ac:chgData name="José Ignacio González Gómez" userId="7bf5e9a1-d954-4178-a3a4-646934011e9a" providerId="ADAL" clId="{60EF98B0-4A7B-4523-BFAB-6F17C8FF6C79}" dt="2025-02-20T15:11:50.922" v="341" actId="20577"/>
          <ac:spMkLst>
            <pc:docMk/>
            <pc:sldMk cId="2483338339" sldId="258"/>
            <ac:spMk id="3" creationId="{784AA176-9711-747F-E4B9-B642D6BE2F2B}"/>
          </ac:spMkLst>
        </pc:spChg>
        <pc:spChg chg="add mod">
          <ac:chgData name="José Ignacio González Gómez" userId="7bf5e9a1-d954-4178-a3a4-646934011e9a" providerId="ADAL" clId="{60EF98B0-4A7B-4523-BFAB-6F17C8FF6C79}" dt="2025-02-20T14:58:15.795" v="141" actId="1076"/>
          <ac:spMkLst>
            <pc:docMk/>
            <pc:sldMk cId="2483338339" sldId="258"/>
            <ac:spMk id="6" creationId="{7494112B-5321-C3EF-02F8-D5C7F316B707}"/>
          </ac:spMkLst>
        </pc:spChg>
        <pc:spChg chg="add mod">
          <ac:chgData name="José Ignacio González Gómez" userId="7bf5e9a1-d954-4178-a3a4-646934011e9a" providerId="ADAL" clId="{60EF98B0-4A7B-4523-BFAB-6F17C8FF6C79}" dt="2025-02-20T15:11:56.323" v="345" actId="20577"/>
          <ac:spMkLst>
            <pc:docMk/>
            <pc:sldMk cId="2483338339" sldId="258"/>
            <ac:spMk id="8" creationId="{0E5DF49A-15E4-973A-3863-0704FAA25DB7}"/>
          </ac:spMkLst>
        </pc:spChg>
        <pc:spChg chg="add mod">
          <ac:chgData name="José Ignacio González Gómez" userId="7bf5e9a1-d954-4178-a3a4-646934011e9a" providerId="ADAL" clId="{60EF98B0-4A7B-4523-BFAB-6F17C8FF6C79}" dt="2025-02-20T15:00:53.900" v="153" actId="1076"/>
          <ac:spMkLst>
            <pc:docMk/>
            <pc:sldMk cId="2483338339" sldId="258"/>
            <ac:spMk id="11" creationId="{FE2313B4-9FCC-805A-B178-D251B7960386}"/>
          </ac:spMkLst>
        </pc:spChg>
        <pc:picChg chg="add mod">
          <ac:chgData name="José Ignacio González Gómez" userId="7bf5e9a1-d954-4178-a3a4-646934011e9a" providerId="ADAL" clId="{60EF98B0-4A7B-4523-BFAB-6F17C8FF6C79}" dt="2025-02-20T14:57:50.236" v="136" actId="1076"/>
          <ac:picMkLst>
            <pc:docMk/>
            <pc:sldMk cId="2483338339" sldId="258"/>
            <ac:picMk id="4" creationId="{5F47BA94-2150-86FB-9B41-B450454D0372}"/>
          </ac:picMkLst>
        </pc:picChg>
        <pc:picChg chg="add mod">
          <ac:chgData name="José Ignacio González Gómez" userId="7bf5e9a1-d954-4178-a3a4-646934011e9a" providerId="ADAL" clId="{60EF98B0-4A7B-4523-BFAB-6F17C8FF6C79}" dt="2025-02-20T15:00:16.106" v="151" actId="14100"/>
          <ac:picMkLst>
            <pc:docMk/>
            <pc:sldMk cId="2483338339" sldId="258"/>
            <ac:picMk id="9" creationId="{965D2E28-2B5C-7885-1A45-5084ADF7EEE6}"/>
          </ac:picMkLst>
        </pc:picChg>
        <pc:cxnChg chg="add mod">
          <ac:chgData name="José Ignacio González Gómez" userId="7bf5e9a1-d954-4178-a3a4-646934011e9a" providerId="ADAL" clId="{60EF98B0-4A7B-4523-BFAB-6F17C8FF6C79}" dt="2025-02-20T15:52:46.514" v="592" actId="1582"/>
          <ac:cxnSpMkLst>
            <pc:docMk/>
            <pc:sldMk cId="2483338339" sldId="258"/>
            <ac:cxnSpMk id="13" creationId="{2A2FBBBF-FEFC-C422-0A06-3526AEFFAD2D}"/>
          </ac:cxnSpMkLst>
        </pc:cxnChg>
      </pc:sldChg>
      <pc:sldChg chg="addSp modSp add mod">
        <pc:chgData name="José Ignacio González Gómez" userId="7bf5e9a1-d954-4178-a3a4-646934011e9a" providerId="ADAL" clId="{60EF98B0-4A7B-4523-BFAB-6F17C8FF6C79}" dt="2025-02-20T15:28:00.366" v="444" actId="1076"/>
        <pc:sldMkLst>
          <pc:docMk/>
          <pc:sldMk cId="1961491356" sldId="259"/>
        </pc:sldMkLst>
        <pc:spChg chg="add mod">
          <ac:chgData name="José Ignacio González Gómez" userId="7bf5e9a1-d954-4178-a3a4-646934011e9a" providerId="ADAL" clId="{60EF98B0-4A7B-4523-BFAB-6F17C8FF6C79}" dt="2025-02-20T15:21:37.666" v="391" actId="14100"/>
          <ac:spMkLst>
            <pc:docMk/>
            <pc:sldMk cId="1961491356" sldId="259"/>
            <ac:spMk id="3" creationId="{77C3472B-4E18-6153-0656-7A93518985C8}"/>
          </ac:spMkLst>
        </pc:spChg>
        <pc:spChg chg="add mod">
          <ac:chgData name="José Ignacio González Gómez" userId="7bf5e9a1-d954-4178-a3a4-646934011e9a" providerId="ADAL" clId="{60EF98B0-4A7B-4523-BFAB-6F17C8FF6C79}" dt="2025-02-20T15:25:18.340" v="417" actId="14100"/>
          <ac:spMkLst>
            <pc:docMk/>
            <pc:sldMk cId="1961491356" sldId="259"/>
            <ac:spMk id="5" creationId="{C6B788D1-4B07-8CBF-041D-D3920A495E18}"/>
          </ac:spMkLst>
        </pc:spChg>
        <pc:spChg chg="add mod">
          <ac:chgData name="José Ignacio González Gómez" userId="7bf5e9a1-d954-4178-a3a4-646934011e9a" providerId="ADAL" clId="{60EF98B0-4A7B-4523-BFAB-6F17C8FF6C79}" dt="2025-02-20T15:27:22.744" v="438" actId="14100"/>
          <ac:spMkLst>
            <pc:docMk/>
            <pc:sldMk cId="1961491356" sldId="259"/>
            <ac:spMk id="10" creationId="{3F88036F-EA4E-E3DC-8F52-EEE9E5B098B3}"/>
          </ac:spMkLst>
        </pc:spChg>
        <pc:spChg chg="add mod">
          <ac:chgData name="José Ignacio González Gómez" userId="7bf5e9a1-d954-4178-a3a4-646934011e9a" providerId="ADAL" clId="{60EF98B0-4A7B-4523-BFAB-6F17C8FF6C79}" dt="2025-02-20T15:28:00.366" v="444" actId="1076"/>
          <ac:spMkLst>
            <pc:docMk/>
            <pc:sldMk cId="1961491356" sldId="259"/>
            <ac:spMk id="13" creationId="{A74A8239-2733-E3A3-F8F6-8E6675EC4637}"/>
          </ac:spMkLst>
        </pc:spChg>
        <pc:picChg chg="add mod">
          <ac:chgData name="José Ignacio González Gómez" userId="7bf5e9a1-d954-4178-a3a4-646934011e9a" providerId="ADAL" clId="{60EF98B0-4A7B-4523-BFAB-6F17C8FF6C79}" dt="2025-02-20T15:25:08.226" v="414" actId="1076"/>
          <ac:picMkLst>
            <pc:docMk/>
            <pc:sldMk cId="1961491356" sldId="259"/>
            <ac:picMk id="6" creationId="{86D735F2-36F3-B1C5-513D-8C45331EA5A1}"/>
          </ac:picMkLst>
        </pc:picChg>
        <pc:picChg chg="add mod">
          <ac:chgData name="José Ignacio González Gómez" userId="7bf5e9a1-d954-4178-a3a4-646934011e9a" providerId="ADAL" clId="{60EF98B0-4A7B-4523-BFAB-6F17C8FF6C79}" dt="2025-02-20T15:27:29.924" v="439" actId="1076"/>
          <ac:picMkLst>
            <pc:docMk/>
            <pc:sldMk cId="1961491356" sldId="259"/>
            <ac:picMk id="11" creationId="{9E2DE725-DB89-EFFD-5201-782B9DEB745D}"/>
          </ac:picMkLst>
        </pc:picChg>
        <pc:cxnChg chg="add mod">
          <ac:chgData name="José Ignacio González Gómez" userId="7bf5e9a1-d954-4178-a3a4-646934011e9a" providerId="ADAL" clId="{60EF98B0-4A7B-4523-BFAB-6F17C8FF6C79}" dt="2025-02-20T15:24:58.758" v="410" actId="1076"/>
          <ac:cxnSpMkLst>
            <pc:docMk/>
            <pc:sldMk cId="1961491356" sldId="259"/>
            <ac:cxnSpMk id="7" creationId="{C3E99B06-3216-EDD5-4F96-248D36DBCF8D}"/>
          </ac:cxnSpMkLst>
        </pc:cxnChg>
        <pc:cxnChg chg="add mod">
          <ac:chgData name="José Ignacio González Gómez" userId="7bf5e9a1-d954-4178-a3a4-646934011e9a" providerId="ADAL" clId="{60EF98B0-4A7B-4523-BFAB-6F17C8FF6C79}" dt="2025-02-20T15:25:14.374" v="416" actId="1076"/>
          <ac:cxnSpMkLst>
            <pc:docMk/>
            <pc:sldMk cId="1961491356" sldId="259"/>
            <ac:cxnSpMk id="8" creationId="{E470F46F-C348-B11B-24E8-60BF76CECC8F}"/>
          </ac:cxnSpMkLst>
        </pc:cxnChg>
      </pc:sldChg>
      <pc:sldChg chg="addSp modSp add mod">
        <pc:chgData name="José Ignacio González Gómez" userId="7bf5e9a1-d954-4178-a3a4-646934011e9a" providerId="ADAL" clId="{60EF98B0-4A7B-4523-BFAB-6F17C8FF6C79}" dt="2025-02-20T15:35:25.653" v="504" actId="14100"/>
        <pc:sldMkLst>
          <pc:docMk/>
          <pc:sldMk cId="2238944661" sldId="260"/>
        </pc:sldMkLst>
        <pc:spChg chg="add mod">
          <ac:chgData name="José Ignacio González Gómez" userId="7bf5e9a1-d954-4178-a3a4-646934011e9a" providerId="ADAL" clId="{60EF98B0-4A7B-4523-BFAB-6F17C8FF6C79}" dt="2025-02-20T15:32:12.544" v="471" actId="14100"/>
          <ac:spMkLst>
            <pc:docMk/>
            <pc:sldMk cId="2238944661" sldId="260"/>
            <ac:spMk id="3" creationId="{E1ADECB7-4E50-2DC8-D229-DA08B882693E}"/>
          </ac:spMkLst>
        </pc:spChg>
        <pc:spChg chg="add mod">
          <ac:chgData name="José Ignacio González Gómez" userId="7bf5e9a1-d954-4178-a3a4-646934011e9a" providerId="ADAL" clId="{60EF98B0-4A7B-4523-BFAB-6F17C8FF6C79}" dt="2025-02-20T15:32:15.533" v="472" actId="14100"/>
          <ac:spMkLst>
            <pc:docMk/>
            <pc:sldMk cId="2238944661" sldId="260"/>
            <ac:spMk id="5" creationId="{0D0A6718-DE62-B6B7-8EAB-0171FEC7E6D0}"/>
          </ac:spMkLst>
        </pc:spChg>
        <pc:spChg chg="add mod">
          <ac:chgData name="José Ignacio González Gómez" userId="7bf5e9a1-d954-4178-a3a4-646934011e9a" providerId="ADAL" clId="{60EF98B0-4A7B-4523-BFAB-6F17C8FF6C79}" dt="2025-02-20T15:35:15.092" v="500" actId="6549"/>
          <ac:spMkLst>
            <pc:docMk/>
            <pc:sldMk cId="2238944661" sldId="260"/>
            <ac:spMk id="14" creationId="{43E1FB34-9DE5-3961-0BB2-AFFF7B6F40A2}"/>
          </ac:spMkLst>
        </pc:spChg>
        <pc:picChg chg="add mod">
          <ac:chgData name="José Ignacio González Gómez" userId="7bf5e9a1-d954-4178-a3a4-646934011e9a" providerId="ADAL" clId="{60EF98B0-4A7B-4523-BFAB-6F17C8FF6C79}" dt="2025-02-20T15:31:15.648" v="461" actId="1076"/>
          <ac:picMkLst>
            <pc:docMk/>
            <pc:sldMk cId="2238944661" sldId="260"/>
            <ac:picMk id="6" creationId="{8A10B8A9-DE74-A78D-C42F-A59B22442E7E}"/>
          </ac:picMkLst>
        </pc:picChg>
        <pc:picChg chg="add mod">
          <ac:chgData name="José Ignacio González Gómez" userId="7bf5e9a1-d954-4178-a3a4-646934011e9a" providerId="ADAL" clId="{60EF98B0-4A7B-4523-BFAB-6F17C8FF6C79}" dt="2025-02-20T15:35:25.653" v="504" actId="14100"/>
          <ac:picMkLst>
            <pc:docMk/>
            <pc:sldMk cId="2238944661" sldId="260"/>
            <ac:picMk id="15" creationId="{C6CF44F3-A8B1-B062-D456-95BCD9DBC38B}"/>
          </ac:picMkLst>
        </pc:picChg>
        <pc:picChg chg="add mod">
          <ac:chgData name="José Ignacio González Gómez" userId="7bf5e9a1-d954-4178-a3a4-646934011e9a" providerId="ADAL" clId="{60EF98B0-4A7B-4523-BFAB-6F17C8FF6C79}" dt="2025-02-20T15:35:21.338" v="502" actId="14100"/>
          <ac:picMkLst>
            <pc:docMk/>
            <pc:sldMk cId="2238944661" sldId="260"/>
            <ac:picMk id="16" creationId="{DEEEDE93-AE79-C192-F1C8-CAE1EE0FB5B7}"/>
          </ac:picMkLst>
        </pc:picChg>
        <pc:cxnChg chg="add mod">
          <ac:chgData name="José Ignacio González Gómez" userId="7bf5e9a1-d954-4178-a3a4-646934011e9a" providerId="ADAL" clId="{60EF98B0-4A7B-4523-BFAB-6F17C8FF6C79}" dt="2025-02-20T15:31:48.306" v="469" actId="1076"/>
          <ac:cxnSpMkLst>
            <pc:docMk/>
            <pc:sldMk cId="2238944661" sldId="260"/>
            <ac:cxnSpMk id="7" creationId="{EABE36AA-A588-A1BD-E7A2-7C4CC9C747D8}"/>
          </ac:cxnSpMkLst>
        </pc:cxnChg>
        <pc:cxnChg chg="add mod">
          <ac:chgData name="José Ignacio González Gómez" userId="7bf5e9a1-d954-4178-a3a4-646934011e9a" providerId="ADAL" clId="{60EF98B0-4A7B-4523-BFAB-6F17C8FF6C79}" dt="2025-02-20T15:31:52.045" v="470" actId="1076"/>
          <ac:cxnSpMkLst>
            <pc:docMk/>
            <pc:sldMk cId="2238944661" sldId="260"/>
            <ac:cxnSpMk id="8" creationId="{0A8065B5-E0D9-8731-6747-60D0FF842FF8}"/>
          </ac:cxnSpMkLst>
        </pc:cxnChg>
      </pc:sldChg>
      <pc:sldChg chg="addSp modSp add mod ord">
        <pc:chgData name="José Ignacio González Gómez" userId="7bf5e9a1-d954-4178-a3a4-646934011e9a" providerId="ADAL" clId="{60EF98B0-4A7B-4523-BFAB-6F17C8FF6C79}" dt="2025-02-20T15:20:21.013" v="377" actId="1076"/>
        <pc:sldMkLst>
          <pc:docMk/>
          <pc:sldMk cId="4037505807" sldId="261"/>
        </pc:sldMkLst>
        <pc:spChg chg="add mod">
          <ac:chgData name="José Ignacio González Gómez" userId="7bf5e9a1-d954-4178-a3a4-646934011e9a" providerId="ADAL" clId="{60EF98B0-4A7B-4523-BFAB-6F17C8FF6C79}" dt="2025-02-20T15:17:34.590" v="362" actId="123"/>
          <ac:spMkLst>
            <pc:docMk/>
            <pc:sldMk cId="4037505807" sldId="261"/>
            <ac:spMk id="3" creationId="{70B2015C-9DC0-29E7-1CDC-BFB4CB125BFB}"/>
          </ac:spMkLst>
        </pc:spChg>
        <pc:spChg chg="add mod">
          <ac:chgData name="José Ignacio González Gómez" userId="7bf5e9a1-d954-4178-a3a4-646934011e9a" providerId="ADAL" clId="{60EF98B0-4A7B-4523-BFAB-6F17C8FF6C79}" dt="2025-02-20T15:17:29.609" v="360" actId="1076"/>
          <ac:spMkLst>
            <pc:docMk/>
            <pc:sldMk cId="4037505807" sldId="261"/>
            <ac:spMk id="5" creationId="{783FE2A4-6A3E-C6F8-154E-50E7918EDF0E}"/>
          </ac:spMkLst>
        </pc:spChg>
        <pc:spChg chg="add mod">
          <ac:chgData name="José Ignacio González Gómez" userId="7bf5e9a1-d954-4178-a3a4-646934011e9a" providerId="ADAL" clId="{60EF98B0-4A7B-4523-BFAB-6F17C8FF6C79}" dt="2025-02-20T15:19:47.879" v="374" actId="14100"/>
          <ac:spMkLst>
            <pc:docMk/>
            <pc:sldMk cId="4037505807" sldId="261"/>
            <ac:spMk id="10" creationId="{73E23456-3523-B12D-B5AD-2CEA1671D3D0}"/>
          </ac:spMkLst>
        </pc:spChg>
        <pc:picChg chg="add mod">
          <ac:chgData name="José Ignacio González Gómez" userId="7bf5e9a1-d954-4178-a3a4-646934011e9a" providerId="ADAL" clId="{60EF98B0-4A7B-4523-BFAB-6F17C8FF6C79}" dt="2025-02-20T15:17:40.165" v="364" actId="14100"/>
          <ac:picMkLst>
            <pc:docMk/>
            <pc:sldMk cId="4037505807" sldId="261"/>
            <ac:picMk id="6" creationId="{F7B72225-206D-EC18-6280-8B0F02FD7C81}"/>
          </ac:picMkLst>
        </pc:picChg>
        <pc:picChg chg="add mod">
          <ac:chgData name="José Ignacio González Gómez" userId="7bf5e9a1-d954-4178-a3a4-646934011e9a" providerId="ADAL" clId="{60EF98B0-4A7B-4523-BFAB-6F17C8FF6C79}" dt="2025-02-20T15:20:21.013" v="377" actId="1076"/>
          <ac:picMkLst>
            <pc:docMk/>
            <pc:sldMk cId="4037505807" sldId="261"/>
            <ac:picMk id="11" creationId="{77019525-73F5-6D7C-899C-9992D8FA2D03}"/>
          </ac:picMkLst>
        </pc:picChg>
        <pc:cxnChg chg="add mod">
          <ac:chgData name="José Ignacio González Gómez" userId="7bf5e9a1-d954-4178-a3a4-646934011e9a" providerId="ADAL" clId="{60EF98B0-4A7B-4523-BFAB-6F17C8FF6C79}" dt="2025-02-20T15:18:09.540" v="367" actId="1076"/>
          <ac:cxnSpMkLst>
            <pc:docMk/>
            <pc:sldMk cId="4037505807" sldId="261"/>
            <ac:cxnSpMk id="7" creationId="{FD27426F-8C98-9C23-2AAC-E60D5E1069A6}"/>
          </ac:cxnSpMkLst>
        </pc:cxnChg>
        <pc:cxnChg chg="add mod">
          <ac:chgData name="José Ignacio González Gómez" userId="7bf5e9a1-d954-4178-a3a4-646934011e9a" providerId="ADAL" clId="{60EF98B0-4A7B-4523-BFAB-6F17C8FF6C79}" dt="2025-02-20T15:18:21.143" v="370" actId="208"/>
          <ac:cxnSpMkLst>
            <pc:docMk/>
            <pc:sldMk cId="4037505807" sldId="261"/>
            <ac:cxnSpMk id="8" creationId="{8BB3150B-494B-9B32-57C0-33099AA8F088}"/>
          </ac:cxnSpMkLst>
        </pc:cxnChg>
      </pc:sldChg>
      <pc:sldChg chg="add">
        <pc:chgData name="José Ignacio González Gómez" userId="7bf5e9a1-d954-4178-a3a4-646934011e9a" providerId="ADAL" clId="{60EF98B0-4A7B-4523-BFAB-6F17C8FF6C79}" dt="2025-02-20T15:04:30.963" v="164" actId="2890"/>
        <pc:sldMkLst>
          <pc:docMk/>
          <pc:sldMk cId="2821900999" sldId="262"/>
        </pc:sldMkLst>
      </pc:sldChg>
      <pc:sldChg chg="addSp modSp add mod">
        <pc:chgData name="José Ignacio González Gómez" userId="7bf5e9a1-d954-4178-a3a4-646934011e9a" providerId="ADAL" clId="{60EF98B0-4A7B-4523-BFAB-6F17C8FF6C79}" dt="2025-02-20T15:48:53.630" v="522" actId="14100"/>
        <pc:sldMkLst>
          <pc:docMk/>
          <pc:sldMk cId="605864748" sldId="263"/>
        </pc:sldMkLst>
        <pc:spChg chg="add mod">
          <ac:chgData name="José Ignacio González Gómez" userId="7bf5e9a1-d954-4178-a3a4-646934011e9a" providerId="ADAL" clId="{60EF98B0-4A7B-4523-BFAB-6F17C8FF6C79}" dt="2025-02-20T15:47:13.169" v="511" actId="1076"/>
          <ac:spMkLst>
            <pc:docMk/>
            <pc:sldMk cId="605864748" sldId="263"/>
            <ac:spMk id="3" creationId="{EE9438D6-F720-14BF-CD16-A95ACC9E8222}"/>
          </ac:spMkLst>
        </pc:spChg>
        <pc:spChg chg="add mod">
          <ac:chgData name="José Ignacio González Gómez" userId="7bf5e9a1-d954-4178-a3a4-646934011e9a" providerId="ADAL" clId="{60EF98B0-4A7B-4523-BFAB-6F17C8FF6C79}" dt="2025-02-20T15:48:53.630" v="522" actId="14100"/>
          <ac:spMkLst>
            <pc:docMk/>
            <pc:sldMk cId="605864748" sldId="263"/>
            <ac:spMk id="5" creationId="{17C76F10-5F00-F062-86DF-B58F439A48E8}"/>
          </ac:spMkLst>
        </pc:spChg>
        <pc:picChg chg="add mod">
          <ac:chgData name="José Ignacio González Gómez" userId="7bf5e9a1-d954-4178-a3a4-646934011e9a" providerId="ADAL" clId="{60EF98B0-4A7B-4523-BFAB-6F17C8FF6C79}" dt="2025-02-20T15:48:34.733" v="521" actId="1076"/>
          <ac:picMkLst>
            <pc:docMk/>
            <pc:sldMk cId="605864748" sldId="263"/>
            <ac:picMk id="6" creationId="{ABFDAF46-8E76-3DB6-0329-AC795FC25ECA}"/>
          </ac:picMkLst>
        </pc:picChg>
      </pc:sldChg>
      <pc:sldChg chg="addSp modSp add mod">
        <pc:chgData name="José Ignacio González Gómez" userId="7bf5e9a1-d954-4178-a3a4-646934011e9a" providerId="ADAL" clId="{60EF98B0-4A7B-4523-BFAB-6F17C8FF6C79}" dt="2025-02-20T15:51:24.553" v="582" actId="1076"/>
        <pc:sldMkLst>
          <pc:docMk/>
          <pc:sldMk cId="3153093106" sldId="264"/>
        </pc:sldMkLst>
        <pc:spChg chg="add mod">
          <ac:chgData name="José Ignacio González Gómez" userId="7bf5e9a1-d954-4178-a3a4-646934011e9a" providerId="ADAL" clId="{60EF98B0-4A7B-4523-BFAB-6F17C8FF6C79}" dt="2025-02-20T15:51:17.339" v="579" actId="20577"/>
          <ac:spMkLst>
            <pc:docMk/>
            <pc:sldMk cId="3153093106" sldId="264"/>
            <ac:spMk id="3" creationId="{21A43D42-514A-4DFF-705C-F07888F71534}"/>
          </ac:spMkLst>
        </pc:spChg>
        <pc:picChg chg="add mod">
          <ac:chgData name="José Ignacio González Gómez" userId="7bf5e9a1-d954-4178-a3a4-646934011e9a" providerId="ADAL" clId="{60EF98B0-4A7B-4523-BFAB-6F17C8FF6C79}" dt="2025-02-20T15:51:24.553" v="582" actId="1076"/>
          <ac:picMkLst>
            <pc:docMk/>
            <pc:sldMk cId="3153093106" sldId="264"/>
            <ac:picMk id="2" creationId="{33DF316E-70EE-7062-7766-ACFB6E5F3522}"/>
          </ac:picMkLst>
        </pc:picChg>
      </pc:sldChg>
      <pc:sldChg chg="addSp modSp add mod">
        <pc:chgData name="José Ignacio González Gómez" userId="7bf5e9a1-d954-4178-a3a4-646934011e9a" providerId="ADAL" clId="{60EF98B0-4A7B-4523-BFAB-6F17C8FF6C79}" dt="2025-02-20T15:49:57.043" v="532" actId="1076"/>
        <pc:sldMkLst>
          <pc:docMk/>
          <pc:sldMk cId="3259083378" sldId="265"/>
        </pc:sldMkLst>
        <pc:spChg chg="add mod">
          <ac:chgData name="José Ignacio González Gómez" userId="7bf5e9a1-d954-4178-a3a4-646934011e9a" providerId="ADAL" clId="{60EF98B0-4A7B-4523-BFAB-6F17C8FF6C79}" dt="2025-02-20T15:49:38.305" v="528" actId="14100"/>
          <ac:spMkLst>
            <pc:docMk/>
            <pc:sldMk cId="3259083378" sldId="265"/>
            <ac:spMk id="3" creationId="{58603845-4E1D-EA21-494A-1F6EBFEB2148}"/>
          </ac:spMkLst>
        </pc:spChg>
        <pc:picChg chg="add mod">
          <ac:chgData name="José Ignacio González Gómez" userId="7bf5e9a1-d954-4178-a3a4-646934011e9a" providerId="ADAL" clId="{60EF98B0-4A7B-4523-BFAB-6F17C8FF6C79}" dt="2025-02-20T15:49:57.043" v="532" actId="1076"/>
          <ac:picMkLst>
            <pc:docMk/>
            <pc:sldMk cId="3259083378" sldId="265"/>
            <ac:picMk id="4" creationId="{77735FA3-7C3C-599F-3E8A-8646DDD18334}"/>
          </ac:picMkLst>
        </pc:picChg>
      </pc:sldChg>
      <pc:sldChg chg="addSp modSp add mod">
        <pc:chgData name="José Ignacio González Gómez" userId="7bf5e9a1-d954-4178-a3a4-646934011e9a" providerId="ADAL" clId="{60EF98B0-4A7B-4523-BFAB-6F17C8FF6C79}" dt="2025-02-20T15:55:31.116" v="611" actId="1076"/>
        <pc:sldMkLst>
          <pc:docMk/>
          <pc:sldMk cId="3398442850" sldId="266"/>
        </pc:sldMkLst>
        <pc:spChg chg="add mod">
          <ac:chgData name="José Ignacio González Gómez" userId="7bf5e9a1-d954-4178-a3a4-646934011e9a" providerId="ADAL" clId="{60EF98B0-4A7B-4523-BFAB-6F17C8FF6C79}" dt="2025-02-20T15:51:58.902" v="587" actId="1076"/>
          <ac:spMkLst>
            <pc:docMk/>
            <pc:sldMk cId="3398442850" sldId="266"/>
            <ac:spMk id="3" creationId="{36689893-2DDC-69D1-F1B1-9CCD67CDC9FA}"/>
          </ac:spMkLst>
        </pc:spChg>
        <pc:spChg chg="add mod">
          <ac:chgData name="José Ignacio González Gómez" userId="7bf5e9a1-d954-4178-a3a4-646934011e9a" providerId="ADAL" clId="{60EF98B0-4A7B-4523-BFAB-6F17C8FF6C79}" dt="2025-02-20T15:52:20.718" v="590" actId="14100"/>
          <ac:spMkLst>
            <pc:docMk/>
            <pc:sldMk cId="3398442850" sldId="266"/>
            <ac:spMk id="5" creationId="{F9EC9A1C-1B0F-E92D-F59F-3051E948F5D1}"/>
          </ac:spMkLst>
        </pc:spChg>
        <pc:spChg chg="add mod">
          <ac:chgData name="José Ignacio González Gómez" userId="7bf5e9a1-d954-4178-a3a4-646934011e9a" providerId="ADAL" clId="{60EF98B0-4A7B-4523-BFAB-6F17C8FF6C79}" dt="2025-02-20T15:54:11.805" v="604" actId="1076"/>
          <ac:spMkLst>
            <pc:docMk/>
            <pc:sldMk cId="3398442850" sldId="266"/>
            <ac:spMk id="9" creationId="{3CAA43F3-5B4E-28F5-CF16-9831FF4BAA4D}"/>
          </ac:spMkLst>
        </pc:spChg>
        <pc:spChg chg="add mod">
          <ac:chgData name="José Ignacio González Gómez" userId="7bf5e9a1-d954-4178-a3a4-646934011e9a" providerId="ADAL" clId="{60EF98B0-4A7B-4523-BFAB-6F17C8FF6C79}" dt="2025-02-20T15:54:45.667" v="607" actId="113"/>
          <ac:spMkLst>
            <pc:docMk/>
            <pc:sldMk cId="3398442850" sldId="266"/>
            <ac:spMk id="11" creationId="{4D415E16-3897-E601-67D0-D3198D28918B}"/>
          </ac:spMkLst>
        </pc:spChg>
        <pc:picChg chg="add mod">
          <ac:chgData name="José Ignacio González Gómez" userId="7bf5e9a1-d954-4178-a3a4-646934011e9a" providerId="ADAL" clId="{60EF98B0-4A7B-4523-BFAB-6F17C8FF6C79}" dt="2025-02-20T15:53:45.622" v="599" actId="1076"/>
          <ac:picMkLst>
            <pc:docMk/>
            <pc:sldMk cId="3398442850" sldId="266"/>
            <ac:picMk id="7" creationId="{9EA05CEF-9C2B-2DF3-6CC6-99E8E7F9F246}"/>
          </ac:picMkLst>
        </pc:picChg>
        <pc:picChg chg="add mod">
          <ac:chgData name="José Ignacio González Gómez" userId="7bf5e9a1-d954-4178-a3a4-646934011e9a" providerId="ADAL" clId="{60EF98B0-4A7B-4523-BFAB-6F17C8FF6C79}" dt="2025-02-20T15:55:31.116" v="611" actId="1076"/>
          <ac:picMkLst>
            <pc:docMk/>
            <pc:sldMk cId="3398442850" sldId="266"/>
            <ac:picMk id="12" creationId="{294D4D8B-E794-451A-974D-BC922C91B41F}"/>
          </ac:picMkLst>
        </pc:picChg>
        <pc:cxnChg chg="add mod">
          <ac:chgData name="José Ignacio González Gómez" userId="7bf5e9a1-d954-4178-a3a4-646934011e9a" providerId="ADAL" clId="{60EF98B0-4A7B-4523-BFAB-6F17C8FF6C79}" dt="2025-02-20T15:52:59.289" v="594" actId="1076"/>
          <ac:cxnSpMkLst>
            <pc:docMk/>
            <pc:sldMk cId="3398442850" sldId="266"/>
            <ac:cxnSpMk id="6" creationId="{CCC0598F-F403-E6A1-EFD2-BAD5BEC5E757}"/>
          </ac:cxnSpMkLst>
        </pc:cxnChg>
      </pc:sldChg>
      <pc:sldChg chg="add del">
        <pc:chgData name="José Ignacio González Gómez" userId="7bf5e9a1-d954-4178-a3a4-646934011e9a" providerId="ADAL" clId="{60EF98B0-4A7B-4523-BFAB-6F17C8FF6C79}" dt="2025-02-20T15:58:43.034" v="649" actId="47"/>
        <pc:sldMkLst>
          <pc:docMk/>
          <pc:sldMk cId="2481167975" sldId="267"/>
        </pc:sldMkLst>
      </pc:sldChg>
      <pc:sldChg chg="add del">
        <pc:chgData name="José Ignacio González Gómez" userId="7bf5e9a1-d954-4178-a3a4-646934011e9a" providerId="ADAL" clId="{60EF98B0-4A7B-4523-BFAB-6F17C8FF6C79}" dt="2025-02-20T15:58:44.498" v="650" actId="47"/>
        <pc:sldMkLst>
          <pc:docMk/>
          <pc:sldMk cId="2063013486" sldId="268"/>
        </pc:sldMkLst>
      </pc:sldChg>
      <pc:sldChg chg="addSp modSp add mod ord">
        <pc:chgData name="José Ignacio González Gómez" userId="7bf5e9a1-d954-4178-a3a4-646934011e9a" providerId="ADAL" clId="{60EF98B0-4A7B-4523-BFAB-6F17C8FF6C79}" dt="2025-02-20T15:57:44.599" v="633" actId="1076"/>
        <pc:sldMkLst>
          <pc:docMk/>
          <pc:sldMk cId="4159774670" sldId="269"/>
        </pc:sldMkLst>
        <pc:spChg chg="add mod">
          <ac:chgData name="José Ignacio González Gómez" userId="7bf5e9a1-d954-4178-a3a4-646934011e9a" providerId="ADAL" clId="{60EF98B0-4A7B-4523-BFAB-6F17C8FF6C79}" dt="2025-02-20T15:56:28.679" v="619" actId="14100"/>
          <ac:spMkLst>
            <pc:docMk/>
            <pc:sldMk cId="4159774670" sldId="269"/>
            <ac:spMk id="3" creationId="{4560CFF9-4B7D-EB2C-0977-3282A3529CC7}"/>
          </ac:spMkLst>
        </pc:spChg>
        <pc:spChg chg="add mod">
          <ac:chgData name="José Ignacio González Gómez" userId="7bf5e9a1-d954-4178-a3a4-646934011e9a" providerId="ADAL" clId="{60EF98B0-4A7B-4523-BFAB-6F17C8FF6C79}" dt="2025-02-20T15:57:28.873" v="629" actId="14100"/>
          <ac:spMkLst>
            <pc:docMk/>
            <pc:sldMk cId="4159774670" sldId="269"/>
            <ac:spMk id="5" creationId="{6935B8DE-EE4F-30A7-02FA-278D17EAD71A}"/>
          </ac:spMkLst>
        </pc:spChg>
        <pc:picChg chg="add mod">
          <ac:chgData name="José Ignacio González Gómez" userId="7bf5e9a1-d954-4178-a3a4-646934011e9a" providerId="ADAL" clId="{60EF98B0-4A7B-4523-BFAB-6F17C8FF6C79}" dt="2025-02-20T15:57:44.599" v="633" actId="1076"/>
          <ac:picMkLst>
            <pc:docMk/>
            <pc:sldMk cId="4159774670" sldId="269"/>
            <ac:picMk id="6" creationId="{83008B98-CA9A-7ADA-99AD-BEE958915442}"/>
          </ac:picMkLst>
        </pc:picChg>
      </pc:sldChg>
      <pc:sldChg chg="addSp delSp modSp add mod">
        <pc:chgData name="José Ignacio González Gómez" userId="7bf5e9a1-d954-4178-a3a4-646934011e9a" providerId="ADAL" clId="{60EF98B0-4A7B-4523-BFAB-6F17C8FF6C79}" dt="2025-02-20T15:58:34.914" v="648" actId="1076"/>
        <pc:sldMkLst>
          <pc:docMk/>
          <pc:sldMk cId="1034145904" sldId="270"/>
        </pc:sldMkLst>
        <pc:spChg chg="del">
          <ac:chgData name="José Ignacio González Gómez" userId="7bf5e9a1-d954-4178-a3a4-646934011e9a" providerId="ADAL" clId="{60EF98B0-4A7B-4523-BFAB-6F17C8FF6C79}" dt="2025-02-20T15:57:54.858" v="635" actId="478"/>
          <ac:spMkLst>
            <pc:docMk/>
            <pc:sldMk cId="1034145904" sldId="270"/>
            <ac:spMk id="3" creationId="{7B5CB725-94A1-2879-C8F4-C9C1C411C944}"/>
          </ac:spMkLst>
        </pc:spChg>
        <pc:spChg chg="mod">
          <ac:chgData name="José Ignacio González Gómez" userId="7bf5e9a1-d954-4178-a3a4-646934011e9a" providerId="ADAL" clId="{60EF98B0-4A7B-4523-BFAB-6F17C8FF6C79}" dt="2025-02-20T15:58:03.872" v="641" actId="20577"/>
          <ac:spMkLst>
            <pc:docMk/>
            <pc:sldMk cId="1034145904" sldId="270"/>
            <ac:spMk id="5" creationId="{CA7B2684-32E1-DA6F-6360-74E8FDDF5458}"/>
          </ac:spMkLst>
        </pc:spChg>
        <pc:picChg chg="add mod">
          <ac:chgData name="José Ignacio González Gómez" userId="7bf5e9a1-d954-4178-a3a4-646934011e9a" providerId="ADAL" clId="{60EF98B0-4A7B-4523-BFAB-6F17C8FF6C79}" dt="2025-02-20T15:58:34.914" v="648" actId="1076"/>
          <ac:picMkLst>
            <pc:docMk/>
            <pc:sldMk cId="1034145904" sldId="270"/>
            <ac:picMk id="2" creationId="{551C0A9C-EA33-529C-F1C8-1D9B5B355DF1}"/>
          </ac:picMkLst>
        </pc:picChg>
        <pc:picChg chg="del">
          <ac:chgData name="José Ignacio González Gómez" userId="7bf5e9a1-d954-4178-a3a4-646934011e9a" providerId="ADAL" clId="{60EF98B0-4A7B-4523-BFAB-6F17C8FF6C79}" dt="2025-02-20T15:58:06.361" v="642" actId="478"/>
          <ac:picMkLst>
            <pc:docMk/>
            <pc:sldMk cId="1034145904" sldId="270"/>
            <ac:picMk id="6" creationId="{3C20162D-0CC6-F416-28C6-25F70733C6BC}"/>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70676-692B-A8E4-6009-2486B9C35C5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D4AA97-51EC-9917-E07C-37CC963E98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AF101FC-7D83-79C1-41B1-FE300FA66ED3}"/>
              </a:ext>
            </a:extLst>
          </p:cNvPr>
          <p:cNvSpPr>
            <a:spLocks noGrp="1"/>
          </p:cNvSpPr>
          <p:nvPr>
            <p:ph type="dt" sz="half" idx="10"/>
          </p:nvPr>
        </p:nvSpPr>
        <p:spPr/>
        <p:txBody>
          <a:bodyPr/>
          <a:lstStyle/>
          <a:p>
            <a:fld id="{7719B6AC-6E75-4FBA-8D96-AAB7755A4FFE}" type="datetimeFigureOut">
              <a:rPr lang="es-ES" smtClean="0"/>
              <a:t>20/02/2025</a:t>
            </a:fld>
            <a:endParaRPr lang="es-ES"/>
          </a:p>
        </p:txBody>
      </p:sp>
      <p:sp>
        <p:nvSpPr>
          <p:cNvPr id="5" name="Marcador de pie de página 4">
            <a:extLst>
              <a:ext uri="{FF2B5EF4-FFF2-40B4-BE49-F238E27FC236}">
                <a16:creationId xmlns:a16="http://schemas.microsoft.com/office/drawing/2014/main" id="{22A5F42C-CCC4-7FC5-00DA-8D9BECCA7C2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BD1FD1-C9B0-C36D-1489-CC70A5C54071}"/>
              </a:ext>
            </a:extLst>
          </p:cNvPr>
          <p:cNvSpPr>
            <a:spLocks noGrp="1"/>
          </p:cNvSpPr>
          <p:nvPr>
            <p:ph type="sldNum" sz="quarter" idx="12"/>
          </p:nvPr>
        </p:nvSpPr>
        <p:spPr/>
        <p:txBody>
          <a:bodyPr/>
          <a:lstStyle/>
          <a:p>
            <a:fld id="{C14EDFD9-CF3B-439F-BAF1-75DC21E362D7}" type="slidenum">
              <a:rPr lang="es-ES" smtClean="0"/>
              <a:t>‹Nº›</a:t>
            </a:fld>
            <a:endParaRPr lang="es-ES"/>
          </a:p>
        </p:txBody>
      </p:sp>
    </p:spTree>
    <p:extLst>
      <p:ext uri="{BB962C8B-B14F-4D97-AF65-F5344CB8AC3E}">
        <p14:creationId xmlns:p14="http://schemas.microsoft.com/office/powerpoint/2010/main" val="130470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F482C-41BD-70CF-3CA7-F6B43EFB2C7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68ED26B-BB8A-7F34-9BBF-45304C05136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7AE9AB9-319E-F572-9202-E7757DDCD421}"/>
              </a:ext>
            </a:extLst>
          </p:cNvPr>
          <p:cNvSpPr>
            <a:spLocks noGrp="1"/>
          </p:cNvSpPr>
          <p:nvPr>
            <p:ph type="dt" sz="half" idx="10"/>
          </p:nvPr>
        </p:nvSpPr>
        <p:spPr/>
        <p:txBody>
          <a:bodyPr/>
          <a:lstStyle/>
          <a:p>
            <a:fld id="{7719B6AC-6E75-4FBA-8D96-AAB7755A4FFE}" type="datetimeFigureOut">
              <a:rPr lang="es-ES" smtClean="0"/>
              <a:t>20/02/2025</a:t>
            </a:fld>
            <a:endParaRPr lang="es-ES"/>
          </a:p>
        </p:txBody>
      </p:sp>
      <p:sp>
        <p:nvSpPr>
          <p:cNvPr id="5" name="Marcador de pie de página 4">
            <a:extLst>
              <a:ext uri="{FF2B5EF4-FFF2-40B4-BE49-F238E27FC236}">
                <a16:creationId xmlns:a16="http://schemas.microsoft.com/office/drawing/2014/main" id="{7870A3A0-0B2C-1C00-7D6C-784CFBEAEFE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652DE4D-24AA-9B91-8442-C16900E0B09C}"/>
              </a:ext>
            </a:extLst>
          </p:cNvPr>
          <p:cNvSpPr>
            <a:spLocks noGrp="1"/>
          </p:cNvSpPr>
          <p:nvPr>
            <p:ph type="sldNum" sz="quarter" idx="12"/>
          </p:nvPr>
        </p:nvSpPr>
        <p:spPr/>
        <p:txBody>
          <a:bodyPr/>
          <a:lstStyle/>
          <a:p>
            <a:fld id="{C14EDFD9-CF3B-439F-BAF1-75DC21E362D7}" type="slidenum">
              <a:rPr lang="es-ES" smtClean="0"/>
              <a:t>‹Nº›</a:t>
            </a:fld>
            <a:endParaRPr lang="es-ES"/>
          </a:p>
        </p:txBody>
      </p:sp>
    </p:spTree>
    <p:extLst>
      <p:ext uri="{BB962C8B-B14F-4D97-AF65-F5344CB8AC3E}">
        <p14:creationId xmlns:p14="http://schemas.microsoft.com/office/powerpoint/2010/main" val="32962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E87DC2D-CFF3-76A7-565B-A20108B9420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10E2DBF-F2C0-BB05-0FE4-9F7C41C29B4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12C9DC-5F2F-F213-106F-A111483B99BC}"/>
              </a:ext>
            </a:extLst>
          </p:cNvPr>
          <p:cNvSpPr>
            <a:spLocks noGrp="1"/>
          </p:cNvSpPr>
          <p:nvPr>
            <p:ph type="dt" sz="half" idx="10"/>
          </p:nvPr>
        </p:nvSpPr>
        <p:spPr/>
        <p:txBody>
          <a:bodyPr/>
          <a:lstStyle/>
          <a:p>
            <a:fld id="{7719B6AC-6E75-4FBA-8D96-AAB7755A4FFE}" type="datetimeFigureOut">
              <a:rPr lang="es-ES" smtClean="0"/>
              <a:t>20/02/2025</a:t>
            </a:fld>
            <a:endParaRPr lang="es-ES"/>
          </a:p>
        </p:txBody>
      </p:sp>
      <p:sp>
        <p:nvSpPr>
          <p:cNvPr id="5" name="Marcador de pie de página 4">
            <a:extLst>
              <a:ext uri="{FF2B5EF4-FFF2-40B4-BE49-F238E27FC236}">
                <a16:creationId xmlns:a16="http://schemas.microsoft.com/office/drawing/2014/main" id="{87CE6E76-D543-E9FB-77C5-FEF0CC6F632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5642D0-C725-49D4-999C-E95213250BD3}"/>
              </a:ext>
            </a:extLst>
          </p:cNvPr>
          <p:cNvSpPr>
            <a:spLocks noGrp="1"/>
          </p:cNvSpPr>
          <p:nvPr>
            <p:ph type="sldNum" sz="quarter" idx="12"/>
          </p:nvPr>
        </p:nvSpPr>
        <p:spPr/>
        <p:txBody>
          <a:bodyPr/>
          <a:lstStyle/>
          <a:p>
            <a:fld id="{C14EDFD9-CF3B-439F-BAF1-75DC21E362D7}" type="slidenum">
              <a:rPr lang="es-ES" smtClean="0"/>
              <a:t>‹Nº›</a:t>
            </a:fld>
            <a:endParaRPr lang="es-ES"/>
          </a:p>
        </p:txBody>
      </p:sp>
    </p:spTree>
    <p:extLst>
      <p:ext uri="{BB962C8B-B14F-4D97-AF65-F5344CB8AC3E}">
        <p14:creationId xmlns:p14="http://schemas.microsoft.com/office/powerpoint/2010/main" val="801393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6130E7-37A9-6CCC-535D-D35470E1F73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30D05AB-35D2-9155-496C-80868672B2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A76B704-8497-E14D-4877-74EDDAC252D2}"/>
              </a:ext>
            </a:extLst>
          </p:cNvPr>
          <p:cNvSpPr>
            <a:spLocks noGrp="1"/>
          </p:cNvSpPr>
          <p:nvPr>
            <p:ph type="dt" sz="half" idx="10"/>
          </p:nvPr>
        </p:nvSpPr>
        <p:spPr/>
        <p:txBody>
          <a:bodyPr/>
          <a:lstStyle/>
          <a:p>
            <a:fld id="{7719B6AC-6E75-4FBA-8D96-AAB7755A4FFE}" type="datetimeFigureOut">
              <a:rPr lang="es-ES" smtClean="0"/>
              <a:t>20/02/2025</a:t>
            </a:fld>
            <a:endParaRPr lang="es-ES"/>
          </a:p>
        </p:txBody>
      </p:sp>
      <p:sp>
        <p:nvSpPr>
          <p:cNvPr id="5" name="Marcador de pie de página 4">
            <a:extLst>
              <a:ext uri="{FF2B5EF4-FFF2-40B4-BE49-F238E27FC236}">
                <a16:creationId xmlns:a16="http://schemas.microsoft.com/office/drawing/2014/main" id="{159C8DFA-78F5-DBA6-7E25-F2353DD52D6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391DE79-ACBE-C381-DB23-8181FDEC8FAE}"/>
              </a:ext>
            </a:extLst>
          </p:cNvPr>
          <p:cNvSpPr>
            <a:spLocks noGrp="1"/>
          </p:cNvSpPr>
          <p:nvPr>
            <p:ph type="sldNum" sz="quarter" idx="12"/>
          </p:nvPr>
        </p:nvSpPr>
        <p:spPr/>
        <p:txBody>
          <a:bodyPr/>
          <a:lstStyle/>
          <a:p>
            <a:fld id="{C14EDFD9-CF3B-439F-BAF1-75DC21E362D7}" type="slidenum">
              <a:rPr lang="es-ES" smtClean="0"/>
              <a:t>‹Nº›</a:t>
            </a:fld>
            <a:endParaRPr lang="es-ES"/>
          </a:p>
        </p:txBody>
      </p:sp>
    </p:spTree>
    <p:extLst>
      <p:ext uri="{BB962C8B-B14F-4D97-AF65-F5344CB8AC3E}">
        <p14:creationId xmlns:p14="http://schemas.microsoft.com/office/powerpoint/2010/main" val="296315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CFD966-31A6-E28E-7763-4D3D2BC8794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2869385-D6CB-2674-5A7E-573CFC0FBC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8AFF67E-4124-6E0B-ED63-7DF385A5B5B0}"/>
              </a:ext>
            </a:extLst>
          </p:cNvPr>
          <p:cNvSpPr>
            <a:spLocks noGrp="1"/>
          </p:cNvSpPr>
          <p:nvPr>
            <p:ph type="dt" sz="half" idx="10"/>
          </p:nvPr>
        </p:nvSpPr>
        <p:spPr/>
        <p:txBody>
          <a:bodyPr/>
          <a:lstStyle/>
          <a:p>
            <a:fld id="{7719B6AC-6E75-4FBA-8D96-AAB7755A4FFE}" type="datetimeFigureOut">
              <a:rPr lang="es-ES" smtClean="0"/>
              <a:t>20/02/2025</a:t>
            </a:fld>
            <a:endParaRPr lang="es-ES"/>
          </a:p>
        </p:txBody>
      </p:sp>
      <p:sp>
        <p:nvSpPr>
          <p:cNvPr id="5" name="Marcador de pie de página 4">
            <a:extLst>
              <a:ext uri="{FF2B5EF4-FFF2-40B4-BE49-F238E27FC236}">
                <a16:creationId xmlns:a16="http://schemas.microsoft.com/office/drawing/2014/main" id="{27001D7A-F3AE-7568-AC82-3DC08D8D5E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11FB80-38BD-F3CF-D0A9-EEDF3063CB9C}"/>
              </a:ext>
            </a:extLst>
          </p:cNvPr>
          <p:cNvSpPr>
            <a:spLocks noGrp="1"/>
          </p:cNvSpPr>
          <p:nvPr>
            <p:ph type="sldNum" sz="quarter" idx="12"/>
          </p:nvPr>
        </p:nvSpPr>
        <p:spPr/>
        <p:txBody>
          <a:bodyPr/>
          <a:lstStyle/>
          <a:p>
            <a:fld id="{C14EDFD9-CF3B-439F-BAF1-75DC21E362D7}" type="slidenum">
              <a:rPr lang="es-ES" smtClean="0"/>
              <a:t>‹Nº›</a:t>
            </a:fld>
            <a:endParaRPr lang="es-ES"/>
          </a:p>
        </p:txBody>
      </p:sp>
    </p:spTree>
    <p:extLst>
      <p:ext uri="{BB962C8B-B14F-4D97-AF65-F5344CB8AC3E}">
        <p14:creationId xmlns:p14="http://schemas.microsoft.com/office/powerpoint/2010/main" val="254990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0B059A-3727-DC59-A169-A8176D61401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DE43466-4667-1BC8-9E64-6153201134B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42B9D1A-F522-D230-73FA-0FF21E9FBBA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BA96CAB-011D-897C-9308-E239BF241040}"/>
              </a:ext>
            </a:extLst>
          </p:cNvPr>
          <p:cNvSpPr>
            <a:spLocks noGrp="1"/>
          </p:cNvSpPr>
          <p:nvPr>
            <p:ph type="dt" sz="half" idx="10"/>
          </p:nvPr>
        </p:nvSpPr>
        <p:spPr/>
        <p:txBody>
          <a:bodyPr/>
          <a:lstStyle/>
          <a:p>
            <a:fld id="{7719B6AC-6E75-4FBA-8D96-AAB7755A4FFE}" type="datetimeFigureOut">
              <a:rPr lang="es-ES" smtClean="0"/>
              <a:t>20/02/2025</a:t>
            </a:fld>
            <a:endParaRPr lang="es-ES"/>
          </a:p>
        </p:txBody>
      </p:sp>
      <p:sp>
        <p:nvSpPr>
          <p:cNvPr id="6" name="Marcador de pie de página 5">
            <a:extLst>
              <a:ext uri="{FF2B5EF4-FFF2-40B4-BE49-F238E27FC236}">
                <a16:creationId xmlns:a16="http://schemas.microsoft.com/office/drawing/2014/main" id="{C916D8B3-BA55-0D67-B5D0-EE6EBF84C54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9F35A9E-99A5-0760-3CAD-36188BBBF360}"/>
              </a:ext>
            </a:extLst>
          </p:cNvPr>
          <p:cNvSpPr>
            <a:spLocks noGrp="1"/>
          </p:cNvSpPr>
          <p:nvPr>
            <p:ph type="sldNum" sz="quarter" idx="12"/>
          </p:nvPr>
        </p:nvSpPr>
        <p:spPr/>
        <p:txBody>
          <a:bodyPr/>
          <a:lstStyle/>
          <a:p>
            <a:fld id="{C14EDFD9-CF3B-439F-BAF1-75DC21E362D7}" type="slidenum">
              <a:rPr lang="es-ES" smtClean="0"/>
              <a:t>‹Nº›</a:t>
            </a:fld>
            <a:endParaRPr lang="es-ES"/>
          </a:p>
        </p:txBody>
      </p:sp>
    </p:spTree>
    <p:extLst>
      <p:ext uri="{BB962C8B-B14F-4D97-AF65-F5344CB8AC3E}">
        <p14:creationId xmlns:p14="http://schemas.microsoft.com/office/powerpoint/2010/main" val="76243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B23875-A8F2-9FDA-2A02-1035B9B78F9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0C03093-46EF-E97D-A5D5-5390FDDD7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A6810A5-9F61-536E-F3B0-40469E5229D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2C112C2-D001-A62E-4C2C-7AA0FB0416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C3214AA-9917-05DF-45B4-6A10972DA2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45BC82D-EFBB-4693-95E7-A0F71017F0CE}"/>
              </a:ext>
            </a:extLst>
          </p:cNvPr>
          <p:cNvSpPr>
            <a:spLocks noGrp="1"/>
          </p:cNvSpPr>
          <p:nvPr>
            <p:ph type="dt" sz="half" idx="10"/>
          </p:nvPr>
        </p:nvSpPr>
        <p:spPr/>
        <p:txBody>
          <a:bodyPr/>
          <a:lstStyle/>
          <a:p>
            <a:fld id="{7719B6AC-6E75-4FBA-8D96-AAB7755A4FFE}" type="datetimeFigureOut">
              <a:rPr lang="es-ES" smtClean="0"/>
              <a:t>20/02/2025</a:t>
            </a:fld>
            <a:endParaRPr lang="es-ES"/>
          </a:p>
        </p:txBody>
      </p:sp>
      <p:sp>
        <p:nvSpPr>
          <p:cNvPr id="8" name="Marcador de pie de página 7">
            <a:extLst>
              <a:ext uri="{FF2B5EF4-FFF2-40B4-BE49-F238E27FC236}">
                <a16:creationId xmlns:a16="http://schemas.microsoft.com/office/drawing/2014/main" id="{CE45FC54-9988-9ACB-0BB8-C3712D3CC2D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3C215DB-3D82-1E50-1A66-F66A9728FC76}"/>
              </a:ext>
            </a:extLst>
          </p:cNvPr>
          <p:cNvSpPr>
            <a:spLocks noGrp="1"/>
          </p:cNvSpPr>
          <p:nvPr>
            <p:ph type="sldNum" sz="quarter" idx="12"/>
          </p:nvPr>
        </p:nvSpPr>
        <p:spPr/>
        <p:txBody>
          <a:bodyPr/>
          <a:lstStyle/>
          <a:p>
            <a:fld id="{C14EDFD9-CF3B-439F-BAF1-75DC21E362D7}" type="slidenum">
              <a:rPr lang="es-ES" smtClean="0"/>
              <a:t>‹Nº›</a:t>
            </a:fld>
            <a:endParaRPr lang="es-ES"/>
          </a:p>
        </p:txBody>
      </p:sp>
    </p:spTree>
    <p:extLst>
      <p:ext uri="{BB962C8B-B14F-4D97-AF65-F5344CB8AC3E}">
        <p14:creationId xmlns:p14="http://schemas.microsoft.com/office/powerpoint/2010/main" val="89097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7F17F1-4FD8-7390-8520-3C2EE02CB7C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8027488-E2BF-F6C9-E53A-749D2FB4B0D6}"/>
              </a:ext>
            </a:extLst>
          </p:cNvPr>
          <p:cNvSpPr>
            <a:spLocks noGrp="1"/>
          </p:cNvSpPr>
          <p:nvPr>
            <p:ph type="dt" sz="half" idx="10"/>
          </p:nvPr>
        </p:nvSpPr>
        <p:spPr/>
        <p:txBody>
          <a:bodyPr/>
          <a:lstStyle/>
          <a:p>
            <a:fld id="{7719B6AC-6E75-4FBA-8D96-AAB7755A4FFE}" type="datetimeFigureOut">
              <a:rPr lang="es-ES" smtClean="0"/>
              <a:t>20/02/2025</a:t>
            </a:fld>
            <a:endParaRPr lang="es-ES"/>
          </a:p>
        </p:txBody>
      </p:sp>
      <p:sp>
        <p:nvSpPr>
          <p:cNvPr id="4" name="Marcador de pie de página 3">
            <a:extLst>
              <a:ext uri="{FF2B5EF4-FFF2-40B4-BE49-F238E27FC236}">
                <a16:creationId xmlns:a16="http://schemas.microsoft.com/office/drawing/2014/main" id="{52EBED57-2AE5-E1F5-9161-4509A838B16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9F65E46-72D4-E8AB-710A-D5A92509E1A5}"/>
              </a:ext>
            </a:extLst>
          </p:cNvPr>
          <p:cNvSpPr>
            <a:spLocks noGrp="1"/>
          </p:cNvSpPr>
          <p:nvPr>
            <p:ph type="sldNum" sz="quarter" idx="12"/>
          </p:nvPr>
        </p:nvSpPr>
        <p:spPr/>
        <p:txBody>
          <a:bodyPr/>
          <a:lstStyle/>
          <a:p>
            <a:fld id="{C14EDFD9-CF3B-439F-BAF1-75DC21E362D7}" type="slidenum">
              <a:rPr lang="es-ES" smtClean="0"/>
              <a:t>‹Nº›</a:t>
            </a:fld>
            <a:endParaRPr lang="es-ES"/>
          </a:p>
        </p:txBody>
      </p:sp>
    </p:spTree>
    <p:extLst>
      <p:ext uri="{BB962C8B-B14F-4D97-AF65-F5344CB8AC3E}">
        <p14:creationId xmlns:p14="http://schemas.microsoft.com/office/powerpoint/2010/main" val="317132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6E4CCB3-4BAF-0485-6C5C-1239906B9300}"/>
              </a:ext>
            </a:extLst>
          </p:cNvPr>
          <p:cNvSpPr>
            <a:spLocks noGrp="1"/>
          </p:cNvSpPr>
          <p:nvPr>
            <p:ph type="dt" sz="half" idx="10"/>
          </p:nvPr>
        </p:nvSpPr>
        <p:spPr/>
        <p:txBody>
          <a:bodyPr/>
          <a:lstStyle/>
          <a:p>
            <a:fld id="{7719B6AC-6E75-4FBA-8D96-AAB7755A4FFE}" type="datetimeFigureOut">
              <a:rPr lang="es-ES" smtClean="0"/>
              <a:t>20/02/2025</a:t>
            </a:fld>
            <a:endParaRPr lang="es-ES"/>
          </a:p>
        </p:txBody>
      </p:sp>
      <p:sp>
        <p:nvSpPr>
          <p:cNvPr id="3" name="Marcador de pie de página 2">
            <a:extLst>
              <a:ext uri="{FF2B5EF4-FFF2-40B4-BE49-F238E27FC236}">
                <a16:creationId xmlns:a16="http://schemas.microsoft.com/office/drawing/2014/main" id="{C4907082-985D-15A0-C890-A5C0CD6BDA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EFCEBEE-1430-6F60-5A65-2FD3CC907515}"/>
              </a:ext>
            </a:extLst>
          </p:cNvPr>
          <p:cNvSpPr>
            <a:spLocks noGrp="1"/>
          </p:cNvSpPr>
          <p:nvPr>
            <p:ph type="sldNum" sz="quarter" idx="12"/>
          </p:nvPr>
        </p:nvSpPr>
        <p:spPr/>
        <p:txBody>
          <a:bodyPr/>
          <a:lstStyle/>
          <a:p>
            <a:fld id="{C14EDFD9-CF3B-439F-BAF1-75DC21E362D7}" type="slidenum">
              <a:rPr lang="es-ES" smtClean="0"/>
              <a:t>‹Nº›</a:t>
            </a:fld>
            <a:endParaRPr lang="es-ES"/>
          </a:p>
        </p:txBody>
      </p:sp>
    </p:spTree>
    <p:extLst>
      <p:ext uri="{BB962C8B-B14F-4D97-AF65-F5344CB8AC3E}">
        <p14:creationId xmlns:p14="http://schemas.microsoft.com/office/powerpoint/2010/main" val="418852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7C9BEC-CB10-B1AF-0A38-986CFFA5C05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83251C7-3CB7-B972-6768-3A2909AD33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48F81EB-BCEF-65DA-5124-AA00C371D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636D0F-6C41-02D5-F858-DD349DB50B0D}"/>
              </a:ext>
            </a:extLst>
          </p:cNvPr>
          <p:cNvSpPr>
            <a:spLocks noGrp="1"/>
          </p:cNvSpPr>
          <p:nvPr>
            <p:ph type="dt" sz="half" idx="10"/>
          </p:nvPr>
        </p:nvSpPr>
        <p:spPr/>
        <p:txBody>
          <a:bodyPr/>
          <a:lstStyle/>
          <a:p>
            <a:fld id="{7719B6AC-6E75-4FBA-8D96-AAB7755A4FFE}" type="datetimeFigureOut">
              <a:rPr lang="es-ES" smtClean="0"/>
              <a:t>20/02/2025</a:t>
            </a:fld>
            <a:endParaRPr lang="es-ES"/>
          </a:p>
        </p:txBody>
      </p:sp>
      <p:sp>
        <p:nvSpPr>
          <p:cNvPr id="6" name="Marcador de pie de página 5">
            <a:extLst>
              <a:ext uri="{FF2B5EF4-FFF2-40B4-BE49-F238E27FC236}">
                <a16:creationId xmlns:a16="http://schemas.microsoft.com/office/drawing/2014/main" id="{661CA465-8E60-F83A-AC19-2AB6FEFAFDA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4D4734-D3AE-FD16-60E8-29C2D39A5154}"/>
              </a:ext>
            </a:extLst>
          </p:cNvPr>
          <p:cNvSpPr>
            <a:spLocks noGrp="1"/>
          </p:cNvSpPr>
          <p:nvPr>
            <p:ph type="sldNum" sz="quarter" idx="12"/>
          </p:nvPr>
        </p:nvSpPr>
        <p:spPr/>
        <p:txBody>
          <a:bodyPr/>
          <a:lstStyle/>
          <a:p>
            <a:fld id="{C14EDFD9-CF3B-439F-BAF1-75DC21E362D7}" type="slidenum">
              <a:rPr lang="es-ES" smtClean="0"/>
              <a:t>‹Nº›</a:t>
            </a:fld>
            <a:endParaRPr lang="es-ES"/>
          </a:p>
        </p:txBody>
      </p:sp>
    </p:spTree>
    <p:extLst>
      <p:ext uri="{BB962C8B-B14F-4D97-AF65-F5344CB8AC3E}">
        <p14:creationId xmlns:p14="http://schemas.microsoft.com/office/powerpoint/2010/main" val="327010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A533FC-1339-4488-9AAB-1D56BEC6B1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3F1F672-53D8-8077-7465-39C285F13A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E57AD4C-3A83-37BC-27E5-61A5FD1FE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4E99142-1B24-5A15-8B08-E21B044FB3B8}"/>
              </a:ext>
            </a:extLst>
          </p:cNvPr>
          <p:cNvSpPr>
            <a:spLocks noGrp="1"/>
          </p:cNvSpPr>
          <p:nvPr>
            <p:ph type="dt" sz="half" idx="10"/>
          </p:nvPr>
        </p:nvSpPr>
        <p:spPr/>
        <p:txBody>
          <a:bodyPr/>
          <a:lstStyle/>
          <a:p>
            <a:fld id="{7719B6AC-6E75-4FBA-8D96-AAB7755A4FFE}" type="datetimeFigureOut">
              <a:rPr lang="es-ES" smtClean="0"/>
              <a:t>20/02/2025</a:t>
            </a:fld>
            <a:endParaRPr lang="es-ES"/>
          </a:p>
        </p:txBody>
      </p:sp>
      <p:sp>
        <p:nvSpPr>
          <p:cNvPr id="6" name="Marcador de pie de página 5">
            <a:extLst>
              <a:ext uri="{FF2B5EF4-FFF2-40B4-BE49-F238E27FC236}">
                <a16:creationId xmlns:a16="http://schemas.microsoft.com/office/drawing/2014/main" id="{C97A8931-6CE9-BCDF-C665-275C058D0BF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695C55-44C2-C0D5-2931-AE3296F0244E}"/>
              </a:ext>
            </a:extLst>
          </p:cNvPr>
          <p:cNvSpPr>
            <a:spLocks noGrp="1"/>
          </p:cNvSpPr>
          <p:nvPr>
            <p:ph type="sldNum" sz="quarter" idx="12"/>
          </p:nvPr>
        </p:nvSpPr>
        <p:spPr/>
        <p:txBody>
          <a:bodyPr/>
          <a:lstStyle/>
          <a:p>
            <a:fld id="{C14EDFD9-CF3B-439F-BAF1-75DC21E362D7}" type="slidenum">
              <a:rPr lang="es-ES" smtClean="0"/>
              <a:t>‹Nº›</a:t>
            </a:fld>
            <a:endParaRPr lang="es-ES"/>
          </a:p>
        </p:txBody>
      </p:sp>
    </p:spTree>
    <p:extLst>
      <p:ext uri="{BB962C8B-B14F-4D97-AF65-F5344CB8AC3E}">
        <p14:creationId xmlns:p14="http://schemas.microsoft.com/office/powerpoint/2010/main" val="355538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5E07DA-A02D-B498-7E45-A2C457E564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D9A51B-5C0A-111B-28E5-EE817DC770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BC3D2-B460-6C5B-7210-FBA7A240C2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19B6AC-6E75-4FBA-8D96-AAB7755A4FFE}" type="datetimeFigureOut">
              <a:rPr lang="es-ES" smtClean="0"/>
              <a:t>20/02/2025</a:t>
            </a:fld>
            <a:endParaRPr lang="es-ES"/>
          </a:p>
        </p:txBody>
      </p:sp>
      <p:sp>
        <p:nvSpPr>
          <p:cNvPr id="5" name="Marcador de pie de página 4">
            <a:extLst>
              <a:ext uri="{FF2B5EF4-FFF2-40B4-BE49-F238E27FC236}">
                <a16:creationId xmlns:a16="http://schemas.microsoft.com/office/drawing/2014/main" id="{49AA39F8-B009-43DE-EC14-9B236737C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807A880-F586-A2BF-F3BF-982688B50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4EDFD9-CF3B-439F-BAF1-75DC21E362D7}" type="slidenum">
              <a:rPr lang="es-ES" smtClean="0"/>
              <a:t>‹Nº›</a:t>
            </a:fld>
            <a:endParaRPr lang="es-ES"/>
          </a:p>
        </p:txBody>
      </p:sp>
    </p:spTree>
    <p:extLst>
      <p:ext uri="{BB962C8B-B14F-4D97-AF65-F5344CB8AC3E}">
        <p14:creationId xmlns:p14="http://schemas.microsoft.com/office/powerpoint/2010/main" val="173642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8DF35DA-87B9-B804-23B9-6FE81E3F379A}"/>
              </a:ext>
            </a:extLst>
          </p:cNvPr>
          <p:cNvSpPr txBox="1"/>
          <p:nvPr/>
        </p:nvSpPr>
        <p:spPr>
          <a:xfrm>
            <a:off x="95249" y="104775"/>
            <a:ext cx="7858125"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000" kern="1400" spc="25" dirty="0">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Presentación del caso. Trabajando con hipervínculos en Excel y Word</a:t>
            </a:r>
            <a:endParaRPr lang="es-ES" sz="4000" kern="1400" spc="25" dirty="0">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7" name="Imagen 6" descr="Texto&#10;&#10;Descripción generada automáticamente">
            <a:extLst>
              <a:ext uri="{FF2B5EF4-FFF2-40B4-BE49-F238E27FC236}">
                <a16:creationId xmlns:a16="http://schemas.microsoft.com/office/drawing/2014/main" id="{7D3CCD85-50EB-665A-EEBC-C95430C202E8}"/>
              </a:ext>
            </a:extLst>
          </p:cNvPr>
          <p:cNvPicPr/>
          <p:nvPr/>
        </p:nvPicPr>
        <p:blipFill>
          <a:blip r:embed="rId2"/>
          <a:stretch>
            <a:fillRect/>
          </a:stretch>
        </p:blipFill>
        <p:spPr>
          <a:xfrm>
            <a:off x="9353550" y="123825"/>
            <a:ext cx="2655887" cy="2266950"/>
          </a:xfrm>
          <a:prstGeom prst="rect">
            <a:avLst/>
          </a:prstGeom>
        </p:spPr>
      </p:pic>
      <p:cxnSp>
        <p:nvCxnSpPr>
          <p:cNvPr id="8" name="Conector recto de flecha 7">
            <a:extLst>
              <a:ext uri="{FF2B5EF4-FFF2-40B4-BE49-F238E27FC236}">
                <a16:creationId xmlns:a16="http://schemas.microsoft.com/office/drawing/2014/main" id="{F6186F69-7E27-23D6-2340-3BBFF73263A5}"/>
              </a:ext>
            </a:extLst>
          </p:cNvPr>
          <p:cNvCxnSpPr>
            <a:cxnSpLocks/>
          </p:cNvCxnSpPr>
          <p:nvPr/>
        </p:nvCxnSpPr>
        <p:spPr>
          <a:xfrm flipH="1">
            <a:off x="11184808" y="1554419"/>
            <a:ext cx="6261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F0D0F091-9377-2656-D3F6-7F2C2BC7A776}"/>
              </a:ext>
            </a:extLst>
          </p:cNvPr>
          <p:cNvSpPr txBox="1"/>
          <p:nvPr/>
        </p:nvSpPr>
        <p:spPr>
          <a:xfrm>
            <a:off x="95249" y="602814"/>
            <a:ext cx="9172576" cy="1477328"/>
          </a:xfrm>
          <a:prstGeom prst="rect">
            <a:avLst/>
          </a:prstGeom>
          <a:noFill/>
        </p:spPr>
        <p:txBody>
          <a:bodyPr wrap="square">
            <a:spAutoFit/>
          </a:bodyPr>
          <a:lstStyle/>
          <a:p>
            <a:pPr algn="just">
              <a:spcBef>
                <a:spcPts val="600"/>
              </a:spcBef>
            </a:pPr>
            <a:r>
              <a:rPr lang="es-ES_tradnl" sz="1800" dirty="0">
                <a:effectLst/>
                <a:latin typeface="Cambria" panose="02040503050406030204" pitchFamily="18" charset="0"/>
                <a:ea typeface="Times New Roman" panose="02020603050405020304" pitchFamily="18" charset="0"/>
              </a:rPr>
              <a:t>En un directorio concreto de nuestro disco duro contiene nuestra carpeta de trabajo con una hoja de cálculo base “Bdjggomez1.xlsx” (ver Ilustración) que contiene toda la información relativa a la auditoría de cuentas que estamos llevando correspondientes a una empresa.</a:t>
            </a:r>
            <a:endParaRPr lang="es-ES" sz="2000" dirty="0">
              <a:effectLst/>
              <a:latin typeface="Times New Roman" panose="02020603050405020304" pitchFamily="18" charset="0"/>
              <a:ea typeface="Times New Roman" panose="02020603050405020304" pitchFamily="18" charset="0"/>
            </a:endParaRPr>
          </a:p>
          <a:p>
            <a:r>
              <a:rPr lang="es-ES_tradnl" sz="1800" dirty="0">
                <a:effectLst/>
                <a:latin typeface="Cambria" panose="02040503050406030204" pitchFamily="18" charset="0"/>
                <a:ea typeface="Times New Roman" panose="02020603050405020304" pitchFamily="18" charset="0"/>
                <a:cs typeface="Times New Roman" panose="02020603050405020304" pitchFamily="18" charset="0"/>
              </a:rPr>
              <a:t>En esta hoja tenemos la relación de asientos del diario que hemos importado del programa contable y queremos que determinados asientos estén documentados correctamente</a:t>
            </a:r>
            <a:endParaRPr lang="es-ES" dirty="0"/>
          </a:p>
        </p:txBody>
      </p:sp>
      <p:pic>
        <p:nvPicPr>
          <p:cNvPr id="13" name="Imagen 12" descr="Tabla&#10;&#10;Descripción generada automáticamente">
            <a:extLst>
              <a:ext uri="{FF2B5EF4-FFF2-40B4-BE49-F238E27FC236}">
                <a16:creationId xmlns:a16="http://schemas.microsoft.com/office/drawing/2014/main" id="{8608E403-9FE2-23B1-BC66-3BC9357B985F}"/>
              </a:ext>
            </a:extLst>
          </p:cNvPr>
          <p:cNvPicPr/>
          <p:nvPr/>
        </p:nvPicPr>
        <p:blipFill>
          <a:blip r:embed="rId3"/>
          <a:stretch>
            <a:fillRect/>
          </a:stretch>
        </p:blipFill>
        <p:spPr>
          <a:xfrm>
            <a:off x="747711" y="2056806"/>
            <a:ext cx="7586664" cy="1258907"/>
          </a:xfrm>
          <a:prstGeom prst="rect">
            <a:avLst/>
          </a:prstGeom>
        </p:spPr>
      </p:pic>
      <p:sp>
        <p:nvSpPr>
          <p:cNvPr id="15" name="CuadroTexto 14">
            <a:extLst>
              <a:ext uri="{FF2B5EF4-FFF2-40B4-BE49-F238E27FC236}">
                <a16:creationId xmlns:a16="http://schemas.microsoft.com/office/drawing/2014/main" id="{3511DB82-8B23-600C-BF76-0C86ED88DC83}"/>
              </a:ext>
            </a:extLst>
          </p:cNvPr>
          <p:cNvSpPr txBox="1"/>
          <p:nvPr/>
        </p:nvSpPr>
        <p:spPr>
          <a:xfrm>
            <a:off x="181769" y="3534134"/>
            <a:ext cx="11828462" cy="646331"/>
          </a:xfrm>
          <a:prstGeom prst="rect">
            <a:avLst/>
          </a:prstGeom>
          <a:noFill/>
        </p:spPr>
        <p:txBody>
          <a:bodyPr wrap="square">
            <a:spAutoFit/>
          </a:bodyPr>
          <a:lstStyle/>
          <a:p>
            <a:pPr algn="just">
              <a:spcBef>
                <a:spcPts val="600"/>
              </a:spcBef>
            </a:pPr>
            <a:r>
              <a:rPr lang="es-ES" sz="1800" dirty="0">
                <a:effectLst/>
                <a:latin typeface="Times New Roman" panose="02020603050405020304" pitchFamily="18" charset="0"/>
                <a:ea typeface="Times New Roman" panose="02020603050405020304" pitchFamily="18" charset="0"/>
              </a:rPr>
              <a:t>Es decir, </a:t>
            </a:r>
            <a:r>
              <a:rPr lang="es-ES" sz="1800" b="1" i="1" dirty="0">
                <a:solidFill>
                  <a:srgbClr val="FF0000"/>
                </a:solidFill>
                <a:effectLst/>
                <a:latin typeface="Times New Roman" panose="02020603050405020304" pitchFamily="18" charset="0"/>
                <a:ea typeface="Times New Roman" panose="02020603050405020304" pitchFamily="18" charset="0"/>
              </a:rPr>
              <a:t>deseamos crear un nuevo campo en esa base de datos que nos permita asociar o vincular información complementaria relacionada con el asiento y que puede o estar ubicada o referenciada de diversas formas</a:t>
            </a:r>
            <a:r>
              <a:rPr lang="es-ES" sz="1800" b="1" dirty="0">
                <a:solidFill>
                  <a:srgbClr val="FF0000"/>
                </a:solidFill>
                <a:effectLst/>
                <a:latin typeface="Times New Roman" panose="02020603050405020304" pitchFamily="18" charset="0"/>
                <a:ea typeface="Times New Roman" panose="02020603050405020304" pitchFamily="18" charset="0"/>
              </a:rPr>
              <a:t>:</a:t>
            </a:r>
            <a:endParaRPr lang="es-ES" sz="1800" dirty="0">
              <a:effectLst/>
              <a:latin typeface="Times New Roman" panose="02020603050405020304" pitchFamily="18" charset="0"/>
              <a:ea typeface="Times New Roman" panose="02020603050405020304" pitchFamily="18" charset="0"/>
            </a:endParaRPr>
          </a:p>
        </p:txBody>
      </p:sp>
      <p:sp>
        <p:nvSpPr>
          <p:cNvPr id="19" name="CuadroTexto 18">
            <a:extLst>
              <a:ext uri="{FF2B5EF4-FFF2-40B4-BE49-F238E27FC236}">
                <a16:creationId xmlns:a16="http://schemas.microsoft.com/office/drawing/2014/main" id="{2F6C02C2-B96A-E17E-17B5-4B7C80E9F9CC}"/>
              </a:ext>
            </a:extLst>
          </p:cNvPr>
          <p:cNvSpPr txBox="1"/>
          <p:nvPr/>
        </p:nvSpPr>
        <p:spPr>
          <a:xfrm>
            <a:off x="181769" y="4180465"/>
            <a:ext cx="11827667" cy="2308324"/>
          </a:xfrm>
          <a:prstGeom prst="rect">
            <a:avLst/>
          </a:prstGeom>
          <a:noFill/>
        </p:spPr>
        <p:txBody>
          <a:bodyPr wrap="square">
            <a:spAutoFit/>
          </a:bodyPr>
          <a:lstStyle/>
          <a:p>
            <a:r>
              <a:rPr lang="es-ES" dirty="0"/>
              <a:t>1. En una celda o rango de celdas de la misma hoja de cálculo y del mismo libro. </a:t>
            </a:r>
          </a:p>
          <a:p>
            <a:r>
              <a:rPr lang="es-ES" dirty="0"/>
              <a:t>2. En otra hoja de cálculo del mismo libro.</a:t>
            </a:r>
          </a:p>
          <a:p>
            <a:r>
              <a:rPr lang="es-ES" dirty="0"/>
              <a:t>3. En otra hoja de cálculo de otro libro que está en el mismo directorio que el directorio raíz donde se encuentra el documento con el que estamos operando.</a:t>
            </a:r>
          </a:p>
          <a:p>
            <a:r>
              <a:rPr lang="es-ES" dirty="0"/>
              <a:t>4. Vinculo a una celda de una hoja de cálculo perteneciente a otro libro de Excel ubicado en un directorio distinto del libro de trabajo</a:t>
            </a:r>
          </a:p>
          <a:p>
            <a:r>
              <a:rPr lang="es-ES" dirty="0"/>
              <a:t>5. En un documento Word en un marcador concreto del citado documento que se encuentra en un directorio situado en un nivel inferior.</a:t>
            </a:r>
          </a:p>
        </p:txBody>
      </p:sp>
    </p:spTree>
    <p:extLst>
      <p:ext uri="{BB962C8B-B14F-4D97-AF65-F5344CB8AC3E}">
        <p14:creationId xmlns:p14="http://schemas.microsoft.com/office/powerpoint/2010/main" val="840872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F931B-9A7B-8D92-8A55-650D741E549E}"/>
            </a:ext>
          </a:extLst>
        </p:cNvPr>
        <p:cNvGrpSpPr/>
        <p:nvPr/>
      </p:nvGrpSpPr>
      <p:grpSpPr>
        <a:xfrm>
          <a:off x="0" y="0"/>
          <a:ext cx="0" cy="0"/>
          <a:chOff x="0" y="0"/>
          <a:chExt cx="0" cy="0"/>
        </a:xfrm>
      </p:grpSpPr>
      <p:pic>
        <p:nvPicPr>
          <p:cNvPr id="2" name="Imagen 1" descr="Interfaz de usuario gráfica, Aplicación, Tabla, Excel&#10;&#10;Descripción generada automáticamente">
            <a:extLst>
              <a:ext uri="{FF2B5EF4-FFF2-40B4-BE49-F238E27FC236}">
                <a16:creationId xmlns:a16="http://schemas.microsoft.com/office/drawing/2014/main" id="{33DF316E-70EE-7062-7766-ACFB6E5F3522}"/>
              </a:ext>
            </a:extLst>
          </p:cNvPr>
          <p:cNvPicPr>
            <a:picLocks noChangeAspect="1"/>
          </p:cNvPicPr>
          <p:nvPr/>
        </p:nvPicPr>
        <p:blipFill>
          <a:blip r:embed="rId2"/>
          <a:stretch>
            <a:fillRect/>
          </a:stretch>
        </p:blipFill>
        <p:spPr>
          <a:xfrm>
            <a:off x="3852054" y="123824"/>
            <a:ext cx="8082771" cy="5343525"/>
          </a:xfrm>
          <a:prstGeom prst="rect">
            <a:avLst/>
          </a:prstGeom>
        </p:spPr>
      </p:pic>
      <p:sp>
        <p:nvSpPr>
          <p:cNvPr id="3" name="CuadroTexto 2">
            <a:extLst>
              <a:ext uri="{FF2B5EF4-FFF2-40B4-BE49-F238E27FC236}">
                <a16:creationId xmlns:a16="http://schemas.microsoft.com/office/drawing/2014/main" id="{21A43D42-514A-4DFF-705C-F07888F71534}"/>
              </a:ext>
            </a:extLst>
          </p:cNvPr>
          <p:cNvSpPr txBox="1"/>
          <p:nvPr/>
        </p:nvSpPr>
        <p:spPr>
          <a:xfrm>
            <a:off x="257175" y="238125"/>
            <a:ext cx="3266856" cy="369332"/>
          </a:xfrm>
          <a:prstGeom prst="rect">
            <a:avLst/>
          </a:prstGeom>
          <a:noFill/>
        </p:spPr>
        <p:txBody>
          <a:bodyPr wrap="none" rtlCol="0">
            <a:spAutoFit/>
          </a:bodyPr>
          <a:lstStyle/>
          <a:p>
            <a:r>
              <a:rPr lang="es-ES" dirty="0"/>
              <a:t>Otra opcion de definir nombres</a:t>
            </a:r>
          </a:p>
        </p:txBody>
      </p:sp>
    </p:spTree>
    <p:extLst>
      <p:ext uri="{BB962C8B-B14F-4D97-AF65-F5344CB8AC3E}">
        <p14:creationId xmlns:p14="http://schemas.microsoft.com/office/powerpoint/2010/main" val="3153093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7D8DD-CD63-B6AE-D5AC-03FC9B20377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6689893-2DDC-69D1-F1B1-9CCD67CDC9FA}"/>
              </a:ext>
            </a:extLst>
          </p:cNvPr>
          <p:cNvSpPr txBox="1"/>
          <p:nvPr/>
        </p:nvSpPr>
        <p:spPr>
          <a:xfrm>
            <a:off x="0" y="0"/>
            <a:ext cx="6096000" cy="369332"/>
          </a:xfrm>
          <a:prstGeom prst="rect">
            <a:avLst/>
          </a:prstGeom>
          <a:noFill/>
        </p:spPr>
        <p:txBody>
          <a:bodyPr wrap="square" rtlCol="0">
            <a:spAutoFit/>
          </a:bodyPr>
          <a:lstStyle>
            <a:defPPr>
              <a:defRPr lang="es-ES"/>
            </a:defPPr>
            <a:lvl1pPr algn="just">
              <a:defRPr b="1">
                <a:solidFill>
                  <a:srgbClr val="FF0000"/>
                </a:solidFill>
              </a:defRPr>
            </a:lvl1pPr>
          </a:lstStyle>
          <a:p>
            <a:r>
              <a:rPr lang="es-ES" dirty="0"/>
              <a:t>Crear hipervínculo de Excel a Word y de Word a Excel</a:t>
            </a:r>
          </a:p>
        </p:txBody>
      </p:sp>
      <p:sp>
        <p:nvSpPr>
          <p:cNvPr id="5" name="CuadroTexto 4">
            <a:extLst>
              <a:ext uri="{FF2B5EF4-FFF2-40B4-BE49-F238E27FC236}">
                <a16:creationId xmlns:a16="http://schemas.microsoft.com/office/drawing/2014/main" id="{F9EC9A1C-1B0F-E92D-F59F-3051E948F5D1}"/>
              </a:ext>
            </a:extLst>
          </p:cNvPr>
          <p:cNvSpPr txBox="1"/>
          <p:nvPr/>
        </p:nvSpPr>
        <p:spPr>
          <a:xfrm>
            <a:off x="78581" y="276522"/>
            <a:ext cx="5693569" cy="923330"/>
          </a:xfrm>
          <a:prstGeom prst="rect">
            <a:avLst/>
          </a:prstGeom>
          <a:noFill/>
        </p:spPr>
        <p:txBody>
          <a:bodyPr wrap="square">
            <a:spAutoFit/>
          </a:bodyPr>
          <a:lstStyle/>
          <a:p>
            <a:r>
              <a:rPr lang="es-ES" sz="1800" dirty="0">
                <a:effectLst/>
                <a:latin typeface="Times New Roman" panose="02020603050405020304" pitchFamily="18" charset="0"/>
                <a:ea typeface="Times New Roman" panose="02020603050405020304" pitchFamily="18" charset="0"/>
              </a:rPr>
              <a:t>Marcador de Word: </a:t>
            </a:r>
            <a:r>
              <a:rPr lang="es-ES" sz="1800" dirty="0" err="1">
                <a:solidFill>
                  <a:srgbClr val="000000"/>
                </a:solidFill>
                <a:effectLst/>
                <a:latin typeface="Calibri" panose="020F0502020204030204" pitchFamily="34" charset="0"/>
                <a:ea typeface="Times New Roman" panose="02020603050405020304" pitchFamily="18" charset="0"/>
              </a:rPr>
              <a:t>Anexo.docx#Word</a:t>
            </a:r>
            <a:endParaRPr lang="es-ES" sz="1800" dirty="0">
              <a:effectLst/>
              <a:latin typeface="Times New Roman" panose="02020603050405020304" pitchFamily="18" charset="0"/>
              <a:ea typeface="Times New Roman" panose="02020603050405020304" pitchFamily="18" charset="0"/>
            </a:endParaRPr>
          </a:p>
          <a:p>
            <a:r>
              <a:rPr lang="es-ES" sz="1800" b="1" dirty="0">
                <a:effectLst/>
                <a:latin typeface="Times New Roman" panose="02020603050405020304" pitchFamily="18" charset="0"/>
                <a:ea typeface="Times New Roman" panose="02020603050405020304" pitchFamily="18" charset="0"/>
              </a:rPr>
              <a:t>De Excel a Word: Insertar hipervínculo </a:t>
            </a:r>
            <a:r>
              <a:rPr lang="es-ES" sz="1800" dirty="0" err="1">
                <a:solidFill>
                  <a:srgbClr val="000000"/>
                </a:solidFill>
                <a:effectLst/>
                <a:latin typeface="Calibri" panose="020F0502020204030204" pitchFamily="34" charset="0"/>
                <a:ea typeface="Times New Roman" panose="02020603050405020304" pitchFamily="18" charset="0"/>
              </a:rPr>
              <a:t>Anexo.docx#Amortizaciones</a:t>
            </a:r>
            <a:r>
              <a:rPr lang="es-ES" sz="1800" dirty="0">
                <a:solidFill>
                  <a:srgbClr val="000000"/>
                </a:solidFill>
                <a:effectLst/>
                <a:latin typeface="Calibri" panose="020F0502020204030204" pitchFamily="34" charset="0"/>
                <a:ea typeface="Times New Roman" panose="02020603050405020304" pitchFamily="18" charset="0"/>
              </a:rPr>
              <a:t> (marcador en Word)</a:t>
            </a:r>
            <a:endParaRPr lang="es-ES" sz="1800" dirty="0">
              <a:effectLst/>
              <a:latin typeface="Times New Roman" panose="02020603050405020304" pitchFamily="18" charset="0"/>
              <a:ea typeface="Times New Roman" panose="02020603050405020304" pitchFamily="18" charset="0"/>
            </a:endParaRPr>
          </a:p>
        </p:txBody>
      </p:sp>
      <p:cxnSp>
        <p:nvCxnSpPr>
          <p:cNvPr id="6" name="Conector recto 5">
            <a:extLst>
              <a:ext uri="{FF2B5EF4-FFF2-40B4-BE49-F238E27FC236}">
                <a16:creationId xmlns:a16="http://schemas.microsoft.com/office/drawing/2014/main" id="{CCC0598F-F403-E6A1-EFD2-BAD5BEC5E757}"/>
              </a:ext>
            </a:extLst>
          </p:cNvPr>
          <p:cNvCxnSpPr/>
          <p:nvPr/>
        </p:nvCxnSpPr>
        <p:spPr>
          <a:xfrm>
            <a:off x="5772150" y="0"/>
            <a:ext cx="0" cy="6362700"/>
          </a:xfrm>
          <a:prstGeom prst="line">
            <a:avLst/>
          </a:prstGeom>
          <a:ln w="57150"/>
        </p:spPr>
        <p:style>
          <a:lnRef idx="2">
            <a:schemeClr val="accent1"/>
          </a:lnRef>
          <a:fillRef idx="0">
            <a:schemeClr val="accent1"/>
          </a:fillRef>
          <a:effectRef idx="1">
            <a:schemeClr val="accent1"/>
          </a:effectRef>
          <a:fontRef idx="minor">
            <a:schemeClr val="tx1"/>
          </a:fontRef>
        </p:style>
      </p:cxnSp>
      <p:pic>
        <p:nvPicPr>
          <p:cNvPr id="7" name="Imagen 6" descr="Interfaz de usuario gráfica, Texto, Aplicación, Correo electrónico&#10;&#10;Descripción generada automáticamente">
            <a:extLst>
              <a:ext uri="{FF2B5EF4-FFF2-40B4-BE49-F238E27FC236}">
                <a16:creationId xmlns:a16="http://schemas.microsoft.com/office/drawing/2014/main" id="{9EA05CEF-9C2B-2DF3-6CC6-99E8E7F9F246}"/>
              </a:ext>
            </a:extLst>
          </p:cNvPr>
          <p:cNvPicPr>
            <a:picLocks noChangeAspect="1"/>
          </p:cNvPicPr>
          <p:nvPr/>
        </p:nvPicPr>
        <p:blipFill>
          <a:blip r:embed="rId2"/>
          <a:stretch>
            <a:fillRect/>
          </a:stretch>
        </p:blipFill>
        <p:spPr>
          <a:xfrm>
            <a:off x="78581" y="1476374"/>
            <a:ext cx="5607843" cy="2744212"/>
          </a:xfrm>
          <a:prstGeom prst="rect">
            <a:avLst/>
          </a:prstGeom>
        </p:spPr>
      </p:pic>
      <p:sp>
        <p:nvSpPr>
          <p:cNvPr id="9" name="CuadroTexto 8">
            <a:extLst>
              <a:ext uri="{FF2B5EF4-FFF2-40B4-BE49-F238E27FC236}">
                <a16:creationId xmlns:a16="http://schemas.microsoft.com/office/drawing/2014/main" id="{3CAA43F3-5B4E-28F5-CF16-9831FF4BAA4D}"/>
              </a:ext>
            </a:extLst>
          </p:cNvPr>
          <p:cNvSpPr txBox="1"/>
          <p:nvPr/>
        </p:nvSpPr>
        <p:spPr>
          <a:xfrm>
            <a:off x="5850731" y="0"/>
            <a:ext cx="4048124" cy="369332"/>
          </a:xfrm>
          <a:prstGeom prst="rect">
            <a:avLst/>
          </a:prstGeom>
          <a:noFill/>
        </p:spPr>
        <p:txBody>
          <a:bodyPr wrap="square" rtlCol="0">
            <a:spAutoFit/>
          </a:bodyPr>
          <a:lstStyle>
            <a:defPPr>
              <a:defRPr lang="es-ES"/>
            </a:defPPr>
            <a:lvl1pPr algn="just">
              <a:defRPr b="1">
                <a:solidFill>
                  <a:srgbClr val="FF0000"/>
                </a:solidFill>
              </a:defRPr>
            </a:lvl1pPr>
          </a:lstStyle>
          <a:p>
            <a:r>
              <a:rPr lang="es-ES" dirty="0"/>
              <a:t>De Word a Excel hipervínculo</a:t>
            </a:r>
          </a:p>
        </p:txBody>
      </p:sp>
      <p:sp>
        <p:nvSpPr>
          <p:cNvPr id="11" name="CuadroTexto 10">
            <a:extLst>
              <a:ext uri="{FF2B5EF4-FFF2-40B4-BE49-F238E27FC236}">
                <a16:creationId xmlns:a16="http://schemas.microsoft.com/office/drawing/2014/main" id="{4D415E16-3897-E601-67D0-D3198D28918B}"/>
              </a:ext>
            </a:extLst>
          </p:cNvPr>
          <p:cNvSpPr txBox="1"/>
          <p:nvPr/>
        </p:nvSpPr>
        <p:spPr>
          <a:xfrm>
            <a:off x="5857876" y="330755"/>
            <a:ext cx="6119812" cy="369332"/>
          </a:xfrm>
          <a:prstGeom prst="rect">
            <a:avLst/>
          </a:prstGeom>
          <a:noFill/>
        </p:spPr>
        <p:txBody>
          <a:bodyPr wrap="square">
            <a:spAutoFit/>
          </a:bodyPr>
          <a:lstStyle/>
          <a:p>
            <a:r>
              <a:rPr lang="es-ES" sz="1800" b="1" dirty="0">
                <a:effectLst/>
                <a:latin typeface="Times New Roman" panose="02020603050405020304" pitchFamily="18" charset="0"/>
                <a:ea typeface="Times New Roman" panose="02020603050405020304" pitchFamily="18" charset="0"/>
              </a:rPr>
              <a:t>Lugar al documento de Excel Simulador.xlsm#'Hoja1'!D7</a:t>
            </a:r>
            <a:endParaRPr lang="es-ES" b="1" dirty="0"/>
          </a:p>
        </p:txBody>
      </p:sp>
      <p:pic>
        <p:nvPicPr>
          <p:cNvPr id="12" name="Imagen 11" descr="Interfaz de usuario gráfica, Texto, Aplicación, Correo electrónico&#10;&#10;Descripción generada automáticamente">
            <a:extLst>
              <a:ext uri="{FF2B5EF4-FFF2-40B4-BE49-F238E27FC236}">
                <a16:creationId xmlns:a16="http://schemas.microsoft.com/office/drawing/2014/main" id="{294D4D8B-E794-451A-974D-BC922C91B41F}"/>
              </a:ext>
            </a:extLst>
          </p:cNvPr>
          <p:cNvPicPr>
            <a:picLocks noChangeAspect="1"/>
          </p:cNvPicPr>
          <p:nvPr/>
        </p:nvPicPr>
        <p:blipFill>
          <a:blip r:embed="rId3"/>
          <a:stretch>
            <a:fillRect/>
          </a:stretch>
        </p:blipFill>
        <p:spPr>
          <a:xfrm>
            <a:off x="5945539" y="1552574"/>
            <a:ext cx="6246461" cy="2744212"/>
          </a:xfrm>
          <a:prstGeom prst="rect">
            <a:avLst/>
          </a:prstGeom>
        </p:spPr>
      </p:pic>
    </p:spTree>
    <p:extLst>
      <p:ext uri="{BB962C8B-B14F-4D97-AF65-F5344CB8AC3E}">
        <p14:creationId xmlns:p14="http://schemas.microsoft.com/office/powerpoint/2010/main" val="3398442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CBAB3-6F23-E8BA-E6D8-FC0208756C8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560CFF9-4B7D-EB2C-0977-3282A3529CC7}"/>
              </a:ext>
            </a:extLst>
          </p:cNvPr>
          <p:cNvSpPr txBox="1"/>
          <p:nvPr/>
        </p:nvSpPr>
        <p:spPr>
          <a:xfrm>
            <a:off x="76200" y="120134"/>
            <a:ext cx="4781550"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es-ES"/>
            </a:defPPr>
            <a:lvl1pPr algn="just">
              <a:defRPr sz="2000" kern="1400" spc="25">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dirty="0"/>
              <a:t>Personalizando la barra de acceso rápido</a:t>
            </a:r>
          </a:p>
        </p:txBody>
      </p:sp>
      <p:sp>
        <p:nvSpPr>
          <p:cNvPr id="5" name="CuadroTexto 4">
            <a:extLst>
              <a:ext uri="{FF2B5EF4-FFF2-40B4-BE49-F238E27FC236}">
                <a16:creationId xmlns:a16="http://schemas.microsoft.com/office/drawing/2014/main" id="{6935B8DE-EE4F-30A7-02FA-278D17EAD71A}"/>
              </a:ext>
            </a:extLst>
          </p:cNvPr>
          <p:cNvSpPr txBox="1"/>
          <p:nvPr/>
        </p:nvSpPr>
        <p:spPr>
          <a:xfrm>
            <a:off x="0" y="520244"/>
            <a:ext cx="4857750" cy="307777"/>
          </a:xfrm>
          <a:prstGeom prst="rect">
            <a:avLst/>
          </a:prstGeom>
          <a:noFill/>
        </p:spPr>
        <p:txBody>
          <a:bodyPr wrap="square">
            <a:spAutoFit/>
          </a:bodyPr>
          <a:lstStyle/>
          <a:p>
            <a:r>
              <a:rPr lang="es-ES" sz="1400" b="1" dirty="0">
                <a:solidFill>
                  <a:srgbClr val="FF0000"/>
                </a:solidFill>
                <a:effectLst/>
                <a:latin typeface="Times New Roman" panose="02020603050405020304" pitchFamily="18" charset="0"/>
                <a:ea typeface="Times New Roman" panose="02020603050405020304" pitchFamily="18" charset="0"/>
              </a:rPr>
              <a:t>Personalizar barra de herramienta de acceso rápido en Word</a:t>
            </a:r>
            <a:endParaRPr lang="es-ES" sz="1400" b="1" dirty="0">
              <a:solidFill>
                <a:srgbClr val="FF0000"/>
              </a:solidFill>
            </a:endParaRPr>
          </a:p>
        </p:txBody>
      </p:sp>
      <p:pic>
        <p:nvPicPr>
          <p:cNvPr id="6" name="Imagen 5" descr="Interfaz de usuario gráfica, Aplicación, Word&#10;&#10;El contenido generado por IA puede ser incorrecto.">
            <a:extLst>
              <a:ext uri="{FF2B5EF4-FFF2-40B4-BE49-F238E27FC236}">
                <a16:creationId xmlns:a16="http://schemas.microsoft.com/office/drawing/2014/main" id="{83008B98-CA9A-7ADA-99AD-BEE958915442}"/>
              </a:ext>
            </a:extLst>
          </p:cNvPr>
          <p:cNvPicPr>
            <a:picLocks noChangeAspect="1"/>
          </p:cNvPicPr>
          <p:nvPr/>
        </p:nvPicPr>
        <p:blipFill>
          <a:blip r:embed="rId2"/>
          <a:stretch>
            <a:fillRect/>
          </a:stretch>
        </p:blipFill>
        <p:spPr>
          <a:xfrm>
            <a:off x="1737042" y="828021"/>
            <a:ext cx="7254558" cy="5867786"/>
          </a:xfrm>
          <a:prstGeom prst="rect">
            <a:avLst/>
          </a:prstGeom>
        </p:spPr>
      </p:pic>
    </p:spTree>
    <p:extLst>
      <p:ext uri="{BB962C8B-B14F-4D97-AF65-F5344CB8AC3E}">
        <p14:creationId xmlns:p14="http://schemas.microsoft.com/office/powerpoint/2010/main" val="4159774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CF681-2E38-D7C8-7484-9FC9FE3219FD}"/>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CA7B2684-32E1-DA6F-6360-74E8FDDF5458}"/>
              </a:ext>
            </a:extLst>
          </p:cNvPr>
          <p:cNvSpPr txBox="1"/>
          <p:nvPr/>
        </p:nvSpPr>
        <p:spPr>
          <a:xfrm>
            <a:off x="0" y="8304"/>
            <a:ext cx="4857750" cy="307777"/>
          </a:xfrm>
          <a:prstGeom prst="rect">
            <a:avLst/>
          </a:prstGeom>
          <a:noFill/>
        </p:spPr>
        <p:txBody>
          <a:bodyPr wrap="square">
            <a:spAutoFit/>
          </a:bodyPr>
          <a:lstStyle/>
          <a:p>
            <a:r>
              <a:rPr lang="es-ES" sz="1400" b="1" dirty="0">
                <a:solidFill>
                  <a:srgbClr val="FF0000"/>
                </a:solidFill>
                <a:effectLst/>
                <a:latin typeface="Times New Roman" panose="02020603050405020304" pitchFamily="18" charset="0"/>
                <a:ea typeface="Times New Roman" panose="02020603050405020304" pitchFamily="18" charset="0"/>
              </a:rPr>
              <a:t>Personalizar barra de herramienta de acceso rápido Excel</a:t>
            </a:r>
            <a:endParaRPr lang="es-ES" sz="1400" b="1" dirty="0">
              <a:solidFill>
                <a:srgbClr val="FF0000"/>
              </a:solidFill>
            </a:endParaRPr>
          </a:p>
        </p:txBody>
      </p:sp>
      <p:pic>
        <p:nvPicPr>
          <p:cNvPr id="2" name="Imagen 1" descr="Interfaz de usuario gráfica, Aplicación&#10;&#10;El contenido generado por IA puede ser incorrecto.">
            <a:extLst>
              <a:ext uri="{FF2B5EF4-FFF2-40B4-BE49-F238E27FC236}">
                <a16:creationId xmlns:a16="http://schemas.microsoft.com/office/drawing/2014/main" id="{551C0A9C-EA33-529C-F1C8-1D9B5B355DF1}"/>
              </a:ext>
            </a:extLst>
          </p:cNvPr>
          <p:cNvPicPr>
            <a:picLocks noChangeAspect="1"/>
          </p:cNvPicPr>
          <p:nvPr/>
        </p:nvPicPr>
        <p:blipFill>
          <a:blip r:embed="rId2"/>
          <a:stretch>
            <a:fillRect/>
          </a:stretch>
        </p:blipFill>
        <p:spPr>
          <a:xfrm>
            <a:off x="1943100" y="316081"/>
            <a:ext cx="7753350" cy="6409461"/>
          </a:xfrm>
          <a:prstGeom prst="rect">
            <a:avLst/>
          </a:prstGeom>
        </p:spPr>
      </p:pic>
    </p:spTree>
    <p:extLst>
      <p:ext uri="{BB962C8B-B14F-4D97-AF65-F5344CB8AC3E}">
        <p14:creationId xmlns:p14="http://schemas.microsoft.com/office/powerpoint/2010/main" val="103414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D646-BBC1-8693-F78B-FAACC543906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F06D65A-BD4A-511A-8842-189477439CCC}"/>
              </a:ext>
            </a:extLst>
          </p:cNvPr>
          <p:cNvSpPr txBox="1"/>
          <p:nvPr/>
        </p:nvSpPr>
        <p:spPr>
          <a:xfrm>
            <a:off x="95250" y="104775"/>
            <a:ext cx="6096000" cy="67710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000" kern="1400" spc="25" dirty="0">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rPr>
              <a:t>Hipervínculos y marcadores - Básico</a:t>
            </a:r>
            <a:endParaRPr lang="es-ES" sz="4000" kern="1400" spc="25" dirty="0">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spcAft>
                <a:spcPts val="600"/>
              </a:spcAft>
            </a:pPr>
            <a:r>
              <a:rPr lang="es-ES" sz="1800" i="1" kern="1400" spc="75"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Trabajando con hipervínculos y navegadores</a:t>
            </a:r>
            <a:endParaRPr lang="es-ES" sz="4000" kern="1400" spc="25" dirty="0">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857AC9BD-1285-FCA7-BCE8-72227F828002}"/>
              </a:ext>
            </a:extLst>
          </p:cNvPr>
          <p:cNvSpPr txBox="1"/>
          <p:nvPr/>
        </p:nvSpPr>
        <p:spPr>
          <a:xfrm>
            <a:off x="47625" y="873858"/>
            <a:ext cx="3766224" cy="369332"/>
          </a:xfrm>
          <a:prstGeom prst="rect">
            <a:avLst/>
          </a:prstGeom>
          <a:noFill/>
        </p:spPr>
        <p:txBody>
          <a:bodyPr wrap="none" rtlCol="0">
            <a:spAutoFit/>
          </a:bodyPr>
          <a:lstStyle/>
          <a:p>
            <a:r>
              <a:rPr lang="es-ES" b="1" dirty="0">
                <a:solidFill>
                  <a:srgbClr val="FF0000"/>
                </a:solidFill>
              </a:rPr>
              <a:t>Insertando Hipervínculos en Excel</a:t>
            </a:r>
          </a:p>
        </p:txBody>
      </p:sp>
      <p:pic>
        <p:nvPicPr>
          <p:cNvPr id="6" name="Imagen 5" descr="Interfaz de usuario gráfica, Texto, Aplicación&#10;&#10;Descripción generada automáticamente">
            <a:extLst>
              <a:ext uri="{FF2B5EF4-FFF2-40B4-BE49-F238E27FC236}">
                <a16:creationId xmlns:a16="http://schemas.microsoft.com/office/drawing/2014/main" id="{26508F2B-8E57-E8D7-9457-CF24C57E8FC0}"/>
              </a:ext>
            </a:extLst>
          </p:cNvPr>
          <p:cNvPicPr>
            <a:picLocks noChangeAspect="1"/>
          </p:cNvPicPr>
          <p:nvPr/>
        </p:nvPicPr>
        <p:blipFill>
          <a:blip r:embed="rId2"/>
          <a:stretch>
            <a:fillRect/>
          </a:stretch>
        </p:blipFill>
        <p:spPr>
          <a:xfrm>
            <a:off x="1688623" y="1335166"/>
            <a:ext cx="8378667" cy="5109568"/>
          </a:xfrm>
          <a:prstGeom prst="rect">
            <a:avLst/>
          </a:prstGeom>
        </p:spPr>
      </p:pic>
    </p:spTree>
    <p:extLst>
      <p:ext uri="{BB962C8B-B14F-4D97-AF65-F5344CB8AC3E}">
        <p14:creationId xmlns:p14="http://schemas.microsoft.com/office/powerpoint/2010/main" val="282190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5B414-4C13-B10A-F39E-DD098F472F64}"/>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E96D82A-5956-3FE9-FA89-50C37D616A7E}"/>
              </a:ext>
            </a:extLst>
          </p:cNvPr>
          <p:cNvSpPr txBox="1"/>
          <p:nvPr/>
        </p:nvSpPr>
        <p:spPr>
          <a:xfrm>
            <a:off x="0" y="85725"/>
            <a:ext cx="4571829" cy="369332"/>
          </a:xfrm>
          <a:prstGeom prst="rect">
            <a:avLst/>
          </a:prstGeom>
          <a:noFill/>
        </p:spPr>
        <p:txBody>
          <a:bodyPr wrap="none" rtlCol="0">
            <a:spAutoFit/>
          </a:bodyPr>
          <a:lstStyle>
            <a:defPPr>
              <a:defRPr lang="es-ES"/>
            </a:defPPr>
            <a:lvl1pPr>
              <a:defRPr b="1">
                <a:solidFill>
                  <a:srgbClr val="FF0000"/>
                </a:solidFill>
              </a:defRPr>
            </a:lvl1pPr>
          </a:lstStyle>
          <a:p>
            <a:r>
              <a:rPr lang="es-ES" dirty="0"/>
              <a:t>Navegando con los hipervínculos en Excel</a:t>
            </a:r>
          </a:p>
        </p:txBody>
      </p:sp>
      <p:sp>
        <p:nvSpPr>
          <p:cNvPr id="5" name="CuadroTexto 4">
            <a:extLst>
              <a:ext uri="{FF2B5EF4-FFF2-40B4-BE49-F238E27FC236}">
                <a16:creationId xmlns:a16="http://schemas.microsoft.com/office/drawing/2014/main" id="{3084BD81-0EC7-2705-E102-C56B73556B7D}"/>
              </a:ext>
            </a:extLst>
          </p:cNvPr>
          <p:cNvSpPr txBox="1"/>
          <p:nvPr/>
        </p:nvSpPr>
        <p:spPr>
          <a:xfrm>
            <a:off x="164306" y="348734"/>
            <a:ext cx="6119812" cy="369332"/>
          </a:xfrm>
          <a:prstGeom prst="rect">
            <a:avLst/>
          </a:prstGeom>
          <a:noFill/>
        </p:spPr>
        <p:txBody>
          <a:bodyPr wrap="square">
            <a:spAutoFit/>
          </a:bodyPr>
          <a:lstStyle/>
          <a:p>
            <a:r>
              <a:rPr lang="es-ES" sz="1800" dirty="0">
                <a:effectLst/>
                <a:latin typeface="Times New Roman" panose="02020603050405020304" pitchFamily="18" charset="0"/>
                <a:ea typeface="Times New Roman" panose="02020603050405020304" pitchFamily="18" charset="0"/>
              </a:rPr>
              <a:t>Personalizar barra de herramientas de acceso rápido </a:t>
            </a:r>
            <a:endParaRPr lang="es-ES" dirty="0"/>
          </a:p>
        </p:txBody>
      </p:sp>
      <p:pic>
        <p:nvPicPr>
          <p:cNvPr id="6" name="Imagen 5" descr="Interfaz de usuario gráfica, Aplicación, Tabla, Excel&#10;&#10;Descripción generada automáticamente">
            <a:extLst>
              <a:ext uri="{FF2B5EF4-FFF2-40B4-BE49-F238E27FC236}">
                <a16:creationId xmlns:a16="http://schemas.microsoft.com/office/drawing/2014/main" id="{9D8C906B-73A7-FC2E-6C25-52AA0EE5A36C}"/>
              </a:ext>
            </a:extLst>
          </p:cNvPr>
          <p:cNvPicPr>
            <a:picLocks noChangeAspect="1"/>
          </p:cNvPicPr>
          <p:nvPr/>
        </p:nvPicPr>
        <p:blipFill>
          <a:blip r:embed="rId2"/>
          <a:stretch>
            <a:fillRect/>
          </a:stretch>
        </p:blipFill>
        <p:spPr>
          <a:xfrm>
            <a:off x="164306" y="981075"/>
            <a:ext cx="5035946" cy="3637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Imagen 6" descr="Interfaz de usuario gráfica, Aplicación&#10;&#10;Descripción generada automáticamente">
            <a:extLst>
              <a:ext uri="{FF2B5EF4-FFF2-40B4-BE49-F238E27FC236}">
                <a16:creationId xmlns:a16="http://schemas.microsoft.com/office/drawing/2014/main" id="{6D71926A-3657-C63C-6587-5B62835E226A}"/>
              </a:ext>
            </a:extLst>
          </p:cNvPr>
          <p:cNvPicPr>
            <a:picLocks noChangeAspect="1"/>
          </p:cNvPicPr>
          <p:nvPr/>
        </p:nvPicPr>
        <p:blipFill>
          <a:blip r:embed="rId3"/>
          <a:stretch>
            <a:fillRect/>
          </a:stretch>
        </p:blipFill>
        <p:spPr>
          <a:xfrm>
            <a:off x="5401444" y="866021"/>
            <a:ext cx="6292239" cy="3752850"/>
          </a:xfrm>
          <a:prstGeom prst="rect">
            <a:avLst/>
          </a:prstGeom>
        </p:spPr>
      </p:pic>
      <p:sp>
        <p:nvSpPr>
          <p:cNvPr id="8" name="CuadroTexto 7">
            <a:extLst>
              <a:ext uri="{FF2B5EF4-FFF2-40B4-BE49-F238E27FC236}">
                <a16:creationId xmlns:a16="http://schemas.microsoft.com/office/drawing/2014/main" id="{9A6283EB-A538-1768-3E7D-B469F4CC565B}"/>
              </a:ext>
            </a:extLst>
          </p:cNvPr>
          <p:cNvSpPr txBox="1"/>
          <p:nvPr/>
        </p:nvSpPr>
        <p:spPr>
          <a:xfrm>
            <a:off x="5487657" y="348734"/>
            <a:ext cx="6119812" cy="369332"/>
          </a:xfrm>
          <a:prstGeom prst="rect">
            <a:avLst/>
          </a:prstGeom>
          <a:noFill/>
        </p:spPr>
        <p:txBody>
          <a:bodyPr wrap="square">
            <a:spAutoFit/>
          </a:bodyPr>
          <a:lstStyle/>
          <a:p>
            <a:r>
              <a:rPr lang="es-ES" sz="1800" b="1" dirty="0">
                <a:effectLst/>
                <a:latin typeface="Times New Roman" panose="02020603050405020304" pitchFamily="18" charset="0"/>
                <a:ea typeface="Times New Roman" panose="02020603050405020304" pitchFamily="18" charset="0"/>
              </a:rPr>
              <a:t>Agregando comando </a:t>
            </a:r>
            <a:endParaRPr lang="es-ES" b="1" dirty="0"/>
          </a:p>
        </p:txBody>
      </p:sp>
    </p:spTree>
    <p:extLst>
      <p:ext uri="{BB962C8B-B14F-4D97-AF65-F5344CB8AC3E}">
        <p14:creationId xmlns:p14="http://schemas.microsoft.com/office/powerpoint/2010/main" val="173717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E7E7F-A109-ECA6-4AEF-8D7AFD9DD9D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84AA176-9711-747F-E4B9-B642D6BE2F2B}"/>
              </a:ext>
            </a:extLst>
          </p:cNvPr>
          <p:cNvSpPr txBox="1"/>
          <p:nvPr/>
        </p:nvSpPr>
        <p:spPr>
          <a:xfrm>
            <a:off x="1" y="67360"/>
            <a:ext cx="6096000" cy="646331"/>
          </a:xfrm>
          <a:prstGeom prst="rect">
            <a:avLst/>
          </a:prstGeom>
          <a:noFill/>
        </p:spPr>
        <p:txBody>
          <a:bodyPr wrap="square" rtlCol="0">
            <a:spAutoFit/>
          </a:bodyPr>
          <a:lstStyle>
            <a:defPPr>
              <a:defRPr lang="es-ES"/>
            </a:defPPr>
            <a:lvl1pPr>
              <a:defRPr b="1">
                <a:solidFill>
                  <a:srgbClr val="FF0000"/>
                </a:solidFill>
              </a:defRPr>
            </a:lvl1pPr>
          </a:lstStyle>
          <a:p>
            <a:r>
              <a:rPr lang="es-ES" dirty="0"/>
              <a:t>1.- Vinculo a una celda, rango o nombre definido en la misma hoja del libro de trabajo</a:t>
            </a:r>
          </a:p>
        </p:txBody>
      </p:sp>
      <p:pic>
        <p:nvPicPr>
          <p:cNvPr id="4" name="Imagen 3" descr="Interfaz de usuario gráfica, Aplicación&#10;&#10;Descripción generada automáticamente">
            <a:extLst>
              <a:ext uri="{FF2B5EF4-FFF2-40B4-BE49-F238E27FC236}">
                <a16:creationId xmlns:a16="http://schemas.microsoft.com/office/drawing/2014/main" id="{5F47BA94-2150-86FB-9B41-B450454D0372}"/>
              </a:ext>
            </a:extLst>
          </p:cNvPr>
          <p:cNvPicPr/>
          <p:nvPr/>
        </p:nvPicPr>
        <p:blipFill>
          <a:blip r:embed="rId2"/>
          <a:stretch>
            <a:fillRect/>
          </a:stretch>
        </p:blipFill>
        <p:spPr>
          <a:xfrm>
            <a:off x="224145" y="713691"/>
            <a:ext cx="5222927" cy="3775588"/>
          </a:xfrm>
          <a:prstGeom prst="rect">
            <a:avLst/>
          </a:prstGeom>
        </p:spPr>
      </p:pic>
      <p:sp>
        <p:nvSpPr>
          <p:cNvPr id="6" name="CuadroTexto 5">
            <a:extLst>
              <a:ext uri="{FF2B5EF4-FFF2-40B4-BE49-F238E27FC236}">
                <a16:creationId xmlns:a16="http://schemas.microsoft.com/office/drawing/2014/main" id="{7494112B-5321-C3EF-02F8-D5C7F316B707}"/>
              </a:ext>
            </a:extLst>
          </p:cNvPr>
          <p:cNvSpPr txBox="1"/>
          <p:nvPr/>
        </p:nvSpPr>
        <p:spPr>
          <a:xfrm>
            <a:off x="224144" y="4964665"/>
            <a:ext cx="5222927" cy="1200329"/>
          </a:xfrm>
          <a:prstGeom prst="rect">
            <a:avLst/>
          </a:prstGeom>
          <a:noFill/>
        </p:spPr>
        <p:txBody>
          <a:bodyPr wrap="square">
            <a:spAutoFit/>
          </a:bodyPr>
          <a:lstStyle/>
          <a:p>
            <a:pPr algn="just">
              <a:spcBef>
                <a:spcPts val="600"/>
              </a:spcBef>
            </a:pPr>
            <a:r>
              <a:rPr lang="es-ES" sz="1800" dirty="0">
                <a:effectLst/>
                <a:latin typeface="Times New Roman" panose="02020603050405020304" pitchFamily="18" charset="0"/>
                <a:ea typeface="Times New Roman" panose="02020603050405020304" pitchFamily="18" charset="0"/>
              </a:rPr>
              <a:t>En este caso el enlace de referencia es sencillo, estamos situados en el libro de trabajo y queremos hacer referencia a la celda J4 por tanto la referencia quedara como un hipervínculo del tipo: </a:t>
            </a:r>
            <a:r>
              <a:rPr lang="es-ES" sz="1800" b="1" dirty="0">
                <a:solidFill>
                  <a:srgbClr val="FF0000"/>
                </a:solidFill>
                <a:effectLst/>
                <a:latin typeface="Times New Roman" panose="02020603050405020304" pitchFamily="18" charset="0"/>
                <a:ea typeface="Times New Roman" panose="02020603050405020304" pitchFamily="18" charset="0"/>
              </a:rPr>
              <a:t>Hoja1!J4</a:t>
            </a:r>
            <a:endParaRPr lang="es-ES" sz="1800" dirty="0">
              <a:effectLst/>
              <a:latin typeface="Times New Roman" panose="02020603050405020304" pitchFamily="18" charset="0"/>
              <a:ea typeface="Times New Roman" panose="02020603050405020304" pitchFamily="18" charset="0"/>
            </a:endParaRPr>
          </a:p>
        </p:txBody>
      </p:sp>
      <p:sp>
        <p:nvSpPr>
          <p:cNvPr id="8" name="CuadroTexto 7">
            <a:extLst>
              <a:ext uri="{FF2B5EF4-FFF2-40B4-BE49-F238E27FC236}">
                <a16:creationId xmlns:a16="http://schemas.microsoft.com/office/drawing/2014/main" id="{0E5DF49A-15E4-973A-3863-0704FAA25DB7}"/>
              </a:ext>
            </a:extLst>
          </p:cNvPr>
          <p:cNvSpPr txBox="1"/>
          <p:nvPr/>
        </p:nvSpPr>
        <p:spPr>
          <a:xfrm>
            <a:off x="5822156" y="67360"/>
            <a:ext cx="6119812" cy="646331"/>
          </a:xfrm>
          <a:prstGeom prst="rect">
            <a:avLst/>
          </a:prstGeom>
          <a:noFill/>
        </p:spPr>
        <p:txBody>
          <a:bodyPr wrap="square" rtlCol="0">
            <a:spAutoFit/>
          </a:bodyPr>
          <a:lstStyle>
            <a:defPPr>
              <a:defRPr lang="es-ES"/>
            </a:defPPr>
            <a:lvl1pPr>
              <a:defRPr b="1">
                <a:solidFill>
                  <a:srgbClr val="FF0000"/>
                </a:solidFill>
              </a:defRPr>
            </a:lvl1pPr>
          </a:lstStyle>
          <a:p>
            <a:r>
              <a:rPr lang="es-ES" dirty="0"/>
              <a:t>2.- Vinculo a una celda de otra hoja de cálculo perteneciente al mismo libro de trabajo</a:t>
            </a:r>
          </a:p>
        </p:txBody>
      </p:sp>
      <p:pic>
        <p:nvPicPr>
          <p:cNvPr id="9" name="Imagen 8" descr="Interfaz de usuario gráfica, Aplicación&#10;&#10;Descripción generada automáticamente">
            <a:extLst>
              <a:ext uri="{FF2B5EF4-FFF2-40B4-BE49-F238E27FC236}">
                <a16:creationId xmlns:a16="http://schemas.microsoft.com/office/drawing/2014/main" id="{965D2E28-2B5C-7885-1A45-5084ADF7EEE6}"/>
              </a:ext>
            </a:extLst>
          </p:cNvPr>
          <p:cNvPicPr/>
          <p:nvPr/>
        </p:nvPicPr>
        <p:blipFill>
          <a:blip r:embed="rId3"/>
          <a:stretch>
            <a:fillRect/>
          </a:stretch>
        </p:blipFill>
        <p:spPr>
          <a:xfrm>
            <a:off x="5948680" y="713690"/>
            <a:ext cx="5993288" cy="4010709"/>
          </a:xfrm>
          <a:prstGeom prst="rect">
            <a:avLst/>
          </a:prstGeom>
        </p:spPr>
      </p:pic>
      <p:sp>
        <p:nvSpPr>
          <p:cNvPr id="11" name="CuadroTexto 10">
            <a:extLst>
              <a:ext uri="{FF2B5EF4-FFF2-40B4-BE49-F238E27FC236}">
                <a16:creationId xmlns:a16="http://schemas.microsoft.com/office/drawing/2014/main" id="{FE2313B4-9FCC-805A-B178-D251B7960386}"/>
              </a:ext>
            </a:extLst>
          </p:cNvPr>
          <p:cNvSpPr txBox="1"/>
          <p:nvPr/>
        </p:nvSpPr>
        <p:spPr>
          <a:xfrm>
            <a:off x="5948680" y="4915317"/>
            <a:ext cx="6119812" cy="1200329"/>
          </a:xfrm>
          <a:prstGeom prst="rect">
            <a:avLst/>
          </a:prstGeom>
          <a:noFill/>
        </p:spPr>
        <p:txBody>
          <a:bodyPr wrap="square">
            <a:spAutoFit/>
          </a:bodyPr>
          <a:lstStyle/>
          <a:p>
            <a:pPr algn="just">
              <a:spcBef>
                <a:spcPts val="600"/>
              </a:spcBef>
            </a:pPr>
            <a:r>
              <a:rPr lang="es-ES" sz="1800" dirty="0">
                <a:effectLst/>
                <a:latin typeface="Times New Roman" panose="02020603050405020304" pitchFamily="18" charset="0"/>
                <a:ea typeface="Times New Roman" panose="02020603050405020304" pitchFamily="18" charset="0"/>
              </a:rPr>
              <a:t>Este caso es similar anterior solo que tendremos que cambiar la referencia a la hoja de calculo de nuestro libro activo. En este caso el hipervínculo quedara como:</a:t>
            </a:r>
          </a:p>
          <a:p>
            <a:pPr algn="ctr"/>
            <a:r>
              <a:rPr lang="es-ES" sz="1800" b="1" dirty="0">
                <a:solidFill>
                  <a:srgbClr val="FF0000"/>
                </a:solidFill>
                <a:effectLst/>
                <a:latin typeface="Times New Roman" panose="02020603050405020304" pitchFamily="18" charset="0"/>
                <a:ea typeface="Times New Roman" panose="02020603050405020304" pitchFamily="18" charset="0"/>
              </a:rPr>
              <a:t>Tabla de Gastos'!J4</a:t>
            </a:r>
            <a:endParaRPr lang="es-ES" sz="1800" dirty="0">
              <a:effectLst/>
              <a:latin typeface="Times New Roman" panose="02020603050405020304" pitchFamily="18" charset="0"/>
              <a:ea typeface="Times New Roman" panose="02020603050405020304" pitchFamily="18" charset="0"/>
            </a:endParaRPr>
          </a:p>
        </p:txBody>
      </p:sp>
      <p:cxnSp>
        <p:nvCxnSpPr>
          <p:cNvPr id="13" name="Conector recto 12">
            <a:extLst>
              <a:ext uri="{FF2B5EF4-FFF2-40B4-BE49-F238E27FC236}">
                <a16:creationId xmlns:a16="http://schemas.microsoft.com/office/drawing/2014/main" id="{2A2FBBBF-FEFC-C422-0A06-3526AEFFAD2D}"/>
              </a:ext>
            </a:extLst>
          </p:cNvPr>
          <p:cNvCxnSpPr/>
          <p:nvPr/>
        </p:nvCxnSpPr>
        <p:spPr>
          <a:xfrm>
            <a:off x="5705475" y="161925"/>
            <a:ext cx="0" cy="636270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333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F742D-2ECB-1276-AC71-5D176D0DE69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0B2015C-9DC0-29E7-1CDC-BFB4CB125BFB}"/>
              </a:ext>
            </a:extLst>
          </p:cNvPr>
          <p:cNvSpPr txBox="1"/>
          <p:nvPr/>
        </p:nvSpPr>
        <p:spPr>
          <a:xfrm>
            <a:off x="104774" y="71735"/>
            <a:ext cx="6229351" cy="923330"/>
          </a:xfrm>
          <a:prstGeom prst="rect">
            <a:avLst/>
          </a:prstGeom>
          <a:noFill/>
        </p:spPr>
        <p:txBody>
          <a:bodyPr wrap="square" rtlCol="0">
            <a:spAutoFit/>
          </a:bodyPr>
          <a:lstStyle>
            <a:defPPr>
              <a:defRPr lang="es-ES"/>
            </a:defPPr>
            <a:lvl1pPr>
              <a:defRPr b="1">
                <a:solidFill>
                  <a:srgbClr val="FF0000"/>
                </a:solidFill>
              </a:defRPr>
            </a:lvl1pPr>
          </a:lstStyle>
          <a:p>
            <a:pPr algn="just"/>
            <a:r>
              <a:rPr lang="es-ES" dirty="0"/>
              <a:t>3. Vinculo a una celda de una hoja de cálculo perteneciente a otro libro de mismo directorio raíz del libro de trabajo</a:t>
            </a:r>
          </a:p>
        </p:txBody>
      </p:sp>
      <p:sp>
        <p:nvSpPr>
          <p:cNvPr id="5" name="CuadroTexto 4">
            <a:extLst>
              <a:ext uri="{FF2B5EF4-FFF2-40B4-BE49-F238E27FC236}">
                <a16:creationId xmlns:a16="http://schemas.microsoft.com/office/drawing/2014/main" id="{783FE2A4-6A3E-C6F8-154E-50E7918EDF0E}"/>
              </a:ext>
            </a:extLst>
          </p:cNvPr>
          <p:cNvSpPr txBox="1"/>
          <p:nvPr/>
        </p:nvSpPr>
        <p:spPr>
          <a:xfrm>
            <a:off x="104774" y="1003042"/>
            <a:ext cx="6096000" cy="1554272"/>
          </a:xfrm>
          <a:prstGeom prst="rect">
            <a:avLst/>
          </a:prstGeom>
          <a:noFill/>
        </p:spPr>
        <p:txBody>
          <a:bodyPr wrap="square">
            <a:spAutoFit/>
          </a:bodyPr>
          <a:lstStyle/>
          <a:p>
            <a:pPr algn="just">
              <a:spcBef>
                <a:spcPts val="600"/>
              </a:spcBef>
            </a:pPr>
            <a:r>
              <a:rPr lang="es-ES" sz="1800" dirty="0">
                <a:effectLst/>
                <a:latin typeface="Times New Roman" panose="02020603050405020304" pitchFamily="18" charset="0"/>
                <a:ea typeface="Times New Roman" panose="02020603050405020304" pitchFamily="18" charset="0"/>
              </a:rPr>
              <a:t>En este caso queremos hacer referencia a la celda J4 del libro Excel “Calculo 1.xlsx” que este en el mismo directorio pero en la hoja de cálculo concreta del mismo llamada Datos 3. En este caso el hipervínculo quedara como:</a:t>
            </a:r>
            <a:endParaRPr lang="es-ES" dirty="0">
              <a:latin typeface="Times New Roman" panose="02020603050405020304" pitchFamily="18" charset="0"/>
              <a:ea typeface="Times New Roman" panose="02020603050405020304" pitchFamily="18" charset="0"/>
            </a:endParaRPr>
          </a:p>
          <a:p>
            <a:pPr algn="ctr">
              <a:spcBef>
                <a:spcPts val="600"/>
              </a:spcBef>
            </a:pPr>
            <a:r>
              <a:rPr lang="es-ES" sz="1800" b="1" dirty="0">
                <a:solidFill>
                  <a:srgbClr val="FF0000"/>
                </a:solidFill>
                <a:effectLst/>
                <a:latin typeface="Times New Roman" panose="02020603050405020304" pitchFamily="18" charset="0"/>
                <a:ea typeface="Times New Roman" panose="02020603050405020304" pitchFamily="18" charset="0"/>
              </a:rPr>
              <a:t>Calculo 1.xlsx#'Datos 3'!J4</a:t>
            </a:r>
            <a:endParaRPr lang="es-ES" sz="1800" dirty="0">
              <a:effectLst/>
              <a:latin typeface="Times New Roman" panose="02020603050405020304" pitchFamily="18" charset="0"/>
              <a:ea typeface="Times New Roman" panose="02020603050405020304" pitchFamily="18" charset="0"/>
            </a:endParaRPr>
          </a:p>
        </p:txBody>
      </p:sp>
      <p:pic>
        <p:nvPicPr>
          <p:cNvPr id="6" name="Imagen 5">
            <a:extLst>
              <a:ext uri="{FF2B5EF4-FFF2-40B4-BE49-F238E27FC236}">
                <a16:creationId xmlns:a16="http://schemas.microsoft.com/office/drawing/2014/main" id="{F7B72225-206D-EC18-6280-8B0F02FD7C81}"/>
              </a:ext>
            </a:extLst>
          </p:cNvPr>
          <p:cNvPicPr/>
          <p:nvPr/>
        </p:nvPicPr>
        <p:blipFill>
          <a:blip r:embed="rId2"/>
          <a:stretch>
            <a:fillRect/>
          </a:stretch>
        </p:blipFill>
        <p:spPr>
          <a:xfrm>
            <a:off x="9525000" y="155257"/>
            <a:ext cx="2562226" cy="1844993"/>
          </a:xfrm>
          <a:prstGeom prst="rect">
            <a:avLst/>
          </a:prstGeom>
        </p:spPr>
      </p:pic>
      <p:cxnSp>
        <p:nvCxnSpPr>
          <p:cNvPr id="7" name="Conector recto de flecha 6">
            <a:extLst>
              <a:ext uri="{FF2B5EF4-FFF2-40B4-BE49-F238E27FC236}">
                <a16:creationId xmlns:a16="http://schemas.microsoft.com/office/drawing/2014/main" id="{FD27426F-8C98-9C23-2AAC-E60D5E1069A6}"/>
              </a:ext>
            </a:extLst>
          </p:cNvPr>
          <p:cNvCxnSpPr>
            <a:cxnSpLocks/>
          </p:cNvCxnSpPr>
          <p:nvPr/>
        </p:nvCxnSpPr>
        <p:spPr>
          <a:xfrm flipH="1">
            <a:off x="11308633" y="1306769"/>
            <a:ext cx="6261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8BB3150B-494B-9B32-57C0-33099AA8F088}"/>
              </a:ext>
            </a:extLst>
          </p:cNvPr>
          <p:cNvCxnSpPr>
            <a:cxnSpLocks/>
          </p:cNvCxnSpPr>
          <p:nvPr/>
        </p:nvCxnSpPr>
        <p:spPr>
          <a:xfrm flipH="1">
            <a:off x="11308633" y="1602044"/>
            <a:ext cx="62619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73E23456-3523-B12D-B5AD-2CEA1671D3D0}"/>
              </a:ext>
            </a:extLst>
          </p:cNvPr>
          <p:cNvSpPr txBox="1"/>
          <p:nvPr/>
        </p:nvSpPr>
        <p:spPr>
          <a:xfrm>
            <a:off x="171448" y="2690336"/>
            <a:ext cx="6096001" cy="1477328"/>
          </a:xfrm>
          <a:prstGeom prst="rect">
            <a:avLst/>
          </a:prstGeom>
          <a:noFill/>
        </p:spPr>
        <p:txBody>
          <a:bodyPr wrap="square">
            <a:spAutoFit/>
          </a:bodyPr>
          <a:lstStyle/>
          <a:p>
            <a:pPr algn="just">
              <a:spcBef>
                <a:spcPts val="600"/>
              </a:spcBef>
            </a:pPr>
            <a:r>
              <a:rPr lang="es-ES" sz="1800" dirty="0">
                <a:effectLst/>
                <a:latin typeface="Times New Roman" panose="02020603050405020304" pitchFamily="18" charset="0"/>
                <a:ea typeface="Times New Roman" panose="02020603050405020304" pitchFamily="18" charset="0"/>
              </a:rPr>
              <a:t>Es necesario identificar el nombre del libro de  trabajo con su extensión seguido o unido con el carácter especial (Calculo 1.xlsx#) #  al  nombre de la hoja de calculo de referencia y celda o nombre de rango de destino, delimitada por los caracteres `('Datos 3'!J4  ).</a:t>
            </a:r>
          </a:p>
        </p:txBody>
      </p:sp>
      <p:pic>
        <p:nvPicPr>
          <p:cNvPr id="11" name="Imagen 10" descr="Interfaz de usuario gráfica, Aplicación, Word&#10;&#10;Descripción generada automáticamente">
            <a:extLst>
              <a:ext uri="{FF2B5EF4-FFF2-40B4-BE49-F238E27FC236}">
                <a16:creationId xmlns:a16="http://schemas.microsoft.com/office/drawing/2014/main" id="{77019525-73F5-6D7C-899C-9992D8FA2D03}"/>
              </a:ext>
            </a:extLst>
          </p:cNvPr>
          <p:cNvPicPr/>
          <p:nvPr/>
        </p:nvPicPr>
        <p:blipFill>
          <a:blip r:embed="rId3"/>
          <a:stretch>
            <a:fillRect/>
          </a:stretch>
        </p:blipFill>
        <p:spPr>
          <a:xfrm>
            <a:off x="6534785" y="2295524"/>
            <a:ext cx="5400040" cy="3073400"/>
          </a:xfrm>
          <a:prstGeom prst="rect">
            <a:avLst/>
          </a:prstGeom>
        </p:spPr>
      </p:pic>
    </p:spTree>
    <p:extLst>
      <p:ext uri="{BB962C8B-B14F-4D97-AF65-F5344CB8AC3E}">
        <p14:creationId xmlns:p14="http://schemas.microsoft.com/office/powerpoint/2010/main" val="403750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F5C64-C1C0-DA19-CCDE-7FBF74DDCDC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7C3472B-4E18-6153-0656-7A93518985C8}"/>
              </a:ext>
            </a:extLst>
          </p:cNvPr>
          <p:cNvSpPr txBox="1"/>
          <p:nvPr/>
        </p:nvSpPr>
        <p:spPr>
          <a:xfrm>
            <a:off x="-1" y="0"/>
            <a:ext cx="7210425" cy="646331"/>
          </a:xfrm>
          <a:prstGeom prst="rect">
            <a:avLst/>
          </a:prstGeom>
          <a:noFill/>
        </p:spPr>
        <p:txBody>
          <a:bodyPr wrap="square" rtlCol="0">
            <a:spAutoFit/>
          </a:bodyPr>
          <a:lstStyle>
            <a:defPPr>
              <a:defRPr lang="es-ES"/>
            </a:defPPr>
            <a:lvl1pPr algn="just">
              <a:defRPr b="1">
                <a:solidFill>
                  <a:srgbClr val="FF0000"/>
                </a:solidFill>
              </a:defRPr>
            </a:lvl1pPr>
          </a:lstStyle>
          <a:p>
            <a:r>
              <a:rPr lang="es-ES" dirty="0"/>
              <a:t>4. Vinculo a una celda de una hoja de cálculo perteneciente a otro libro de Excel ubicado en un directorio distinto del libro de trabajo</a:t>
            </a:r>
          </a:p>
        </p:txBody>
      </p:sp>
      <p:sp>
        <p:nvSpPr>
          <p:cNvPr id="5" name="CuadroTexto 4">
            <a:extLst>
              <a:ext uri="{FF2B5EF4-FFF2-40B4-BE49-F238E27FC236}">
                <a16:creationId xmlns:a16="http://schemas.microsoft.com/office/drawing/2014/main" id="{C6B788D1-4B07-8CBF-041D-D3920A495E18}"/>
              </a:ext>
            </a:extLst>
          </p:cNvPr>
          <p:cNvSpPr txBox="1"/>
          <p:nvPr/>
        </p:nvSpPr>
        <p:spPr>
          <a:xfrm>
            <a:off x="154780" y="551973"/>
            <a:ext cx="9551195" cy="923330"/>
          </a:xfrm>
          <a:prstGeom prst="rect">
            <a:avLst/>
          </a:prstGeom>
          <a:noFill/>
        </p:spPr>
        <p:txBody>
          <a:bodyPr wrap="square">
            <a:spAutoFit/>
          </a:bodyPr>
          <a:lstStyle/>
          <a:p>
            <a:pPr algn="just">
              <a:spcBef>
                <a:spcPts val="600"/>
              </a:spcBef>
            </a:pPr>
            <a:r>
              <a:rPr lang="es-ES" sz="1800" dirty="0">
                <a:effectLst/>
                <a:latin typeface="Times New Roman" panose="02020603050405020304" pitchFamily="18" charset="0"/>
                <a:ea typeface="Times New Roman" panose="02020603050405020304" pitchFamily="18" charset="0"/>
              </a:rPr>
              <a:t>En este caso queremos hacer referencia a la celda J4 del libro Excel “Anexos 1.xlsx” (ver Ilustración) que esta en otro directorio en concreto “Datos” y en la hoja en la hoja de calculo concreta del mismo llamada Parte 1. En este caso el hipervínculo quedara como:</a:t>
            </a:r>
          </a:p>
        </p:txBody>
      </p:sp>
      <p:pic>
        <p:nvPicPr>
          <p:cNvPr id="6" name="Imagen 5">
            <a:extLst>
              <a:ext uri="{FF2B5EF4-FFF2-40B4-BE49-F238E27FC236}">
                <a16:creationId xmlns:a16="http://schemas.microsoft.com/office/drawing/2014/main" id="{86D735F2-36F3-B1C5-513D-8C45331EA5A1}"/>
              </a:ext>
            </a:extLst>
          </p:cNvPr>
          <p:cNvPicPr/>
          <p:nvPr/>
        </p:nvPicPr>
        <p:blipFill>
          <a:blip r:embed="rId2"/>
          <a:stretch>
            <a:fillRect/>
          </a:stretch>
        </p:blipFill>
        <p:spPr>
          <a:xfrm>
            <a:off x="9810750" y="185095"/>
            <a:ext cx="1895475" cy="1416949"/>
          </a:xfrm>
          <a:prstGeom prst="rect">
            <a:avLst/>
          </a:prstGeom>
        </p:spPr>
      </p:pic>
      <p:cxnSp>
        <p:nvCxnSpPr>
          <p:cNvPr id="7" name="Conector recto de flecha 6">
            <a:extLst>
              <a:ext uri="{FF2B5EF4-FFF2-40B4-BE49-F238E27FC236}">
                <a16:creationId xmlns:a16="http://schemas.microsoft.com/office/drawing/2014/main" id="{C3E99B06-3216-EDD5-4F96-248D36DBCF8D}"/>
              </a:ext>
            </a:extLst>
          </p:cNvPr>
          <p:cNvCxnSpPr>
            <a:cxnSpLocks/>
          </p:cNvCxnSpPr>
          <p:nvPr/>
        </p:nvCxnSpPr>
        <p:spPr>
          <a:xfrm flipH="1">
            <a:off x="11308633" y="1116269"/>
            <a:ext cx="6261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E470F46F-C348-B11B-24E8-60BF76CECC8F}"/>
              </a:ext>
            </a:extLst>
          </p:cNvPr>
          <p:cNvCxnSpPr>
            <a:cxnSpLocks/>
          </p:cNvCxnSpPr>
          <p:nvPr/>
        </p:nvCxnSpPr>
        <p:spPr>
          <a:xfrm flipH="1">
            <a:off x="11308633" y="478094"/>
            <a:ext cx="626192"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3F88036F-EA4E-E3DC-8F52-EEE9E5B098B3}"/>
              </a:ext>
            </a:extLst>
          </p:cNvPr>
          <p:cNvSpPr txBox="1"/>
          <p:nvPr/>
        </p:nvSpPr>
        <p:spPr>
          <a:xfrm>
            <a:off x="154780" y="1565611"/>
            <a:ext cx="11951495" cy="1277273"/>
          </a:xfrm>
          <a:prstGeom prst="rect">
            <a:avLst/>
          </a:prstGeom>
          <a:noFill/>
        </p:spPr>
        <p:txBody>
          <a:bodyPr wrap="square">
            <a:spAutoFit/>
          </a:bodyPr>
          <a:lstStyle/>
          <a:p>
            <a:pPr algn="just">
              <a:spcBef>
                <a:spcPts val="600"/>
              </a:spcBef>
            </a:pPr>
            <a:r>
              <a:rPr lang="es-ES" sz="1800" dirty="0">
                <a:effectLst/>
                <a:latin typeface="Times New Roman" panose="02020603050405020304" pitchFamily="18" charset="0"/>
                <a:ea typeface="Times New Roman" panose="02020603050405020304" pitchFamily="18" charset="0"/>
              </a:rPr>
              <a:t>En este caso queremos hacer referencia a la celda J4 del libro Excel “Anexos 1.xlsx” (ver Ilustración) que esta en otro directorio en concreto “Datos” y en la hoja en la hoja de calculo concreta del mismo llamada Parte 1. En este caso el hipervínculo quedara como: </a:t>
            </a:r>
            <a:r>
              <a:rPr lang="es-ES" sz="1800" b="1" dirty="0">
                <a:solidFill>
                  <a:srgbClr val="FF0000"/>
                </a:solidFill>
                <a:effectLst/>
                <a:latin typeface="Times New Roman" panose="02020603050405020304" pitchFamily="18" charset="0"/>
                <a:ea typeface="Times New Roman" panose="02020603050405020304" pitchFamily="18" charset="0"/>
              </a:rPr>
              <a:t>Datos\Anexos1.xlsx#'Parte </a:t>
            </a:r>
            <a:endParaRPr lang="es-ES" dirty="0">
              <a:latin typeface="Times New Roman" panose="02020603050405020304" pitchFamily="18" charset="0"/>
              <a:ea typeface="Times New Roman" panose="02020603050405020304" pitchFamily="18" charset="0"/>
            </a:endParaRPr>
          </a:p>
          <a:p>
            <a:pPr algn="just">
              <a:spcBef>
                <a:spcPts val="600"/>
              </a:spcBef>
            </a:pPr>
            <a:endParaRPr lang="es-ES" sz="1800" dirty="0">
              <a:effectLst/>
              <a:latin typeface="Times New Roman" panose="02020603050405020304" pitchFamily="18" charset="0"/>
              <a:ea typeface="Times New Roman" panose="02020603050405020304" pitchFamily="18" charset="0"/>
            </a:endParaRPr>
          </a:p>
        </p:txBody>
      </p:sp>
      <p:pic>
        <p:nvPicPr>
          <p:cNvPr id="11" name="Imagen 10" descr="Interfaz de usuario gráfica, Texto, Aplicación&#10;&#10;Descripción generada automáticamente">
            <a:extLst>
              <a:ext uri="{FF2B5EF4-FFF2-40B4-BE49-F238E27FC236}">
                <a16:creationId xmlns:a16="http://schemas.microsoft.com/office/drawing/2014/main" id="{9E2DE725-DB89-EFFD-5201-782B9DEB745D}"/>
              </a:ext>
            </a:extLst>
          </p:cNvPr>
          <p:cNvPicPr/>
          <p:nvPr/>
        </p:nvPicPr>
        <p:blipFill>
          <a:blip r:embed="rId3"/>
          <a:stretch>
            <a:fillRect/>
          </a:stretch>
        </p:blipFill>
        <p:spPr>
          <a:xfrm>
            <a:off x="278605" y="2466681"/>
            <a:ext cx="7093745" cy="4215749"/>
          </a:xfrm>
          <a:prstGeom prst="rect">
            <a:avLst/>
          </a:prstGeom>
        </p:spPr>
      </p:pic>
      <p:sp>
        <p:nvSpPr>
          <p:cNvPr id="13" name="CuadroTexto 12">
            <a:extLst>
              <a:ext uri="{FF2B5EF4-FFF2-40B4-BE49-F238E27FC236}">
                <a16:creationId xmlns:a16="http://schemas.microsoft.com/office/drawing/2014/main" id="{A74A8239-2733-E3A3-F8F6-8E6675EC4637}"/>
              </a:ext>
            </a:extLst>
          </p:cNvPr>
          <p:cNvSpPr txBox="1"/>
          <p:nvPr/>
        </p:nvSpPr>
        <p:spPr>
          <a:xfrm>
            <a:off x="7443788" y="2796088"/>
            <a:ext cx="4662487" cy="1754326"/>
          </a:xfrm>
          <a:prstGeom prst="rect">
            <a:avLst/>
          </a:prstGeom>
          <a:noFill/>
        </p:spPr>
        <p:txBody>
          <a:bodyPr wrap="square">
            <a:spAutoFit/>
          </a:bodyPr>
          <a:lstStyle/>
          <a:p>
            <a:pPr algn="just"/>
            <a:r>
              <a:rPr lang="es-ES" sz="1800" dirty="0">
                <a:effectLst/>
                <a:latin typeface="Times New Roman" panose="02020603050405020304" pitchFamily="18" charset="0"/>
                <a:ea typeface="Times New Roman" panose="02020603050405020304" pitchFamily="18" charset="0"/>
              </a:rPr>
              <a:t>Este caso es similar al anterior pero solo que la referencia o ubicación del libro de trabajo se encuentra en un directorio distinto al libro sobre el cual estamos trabajando y por tanto debemos señalar la dirección relativa o absoluta de la localización del fichero</a:t>
            </a:r>
            <a:endParaRPr lang="es-ES" dirty="0"/>
          </a:p>
        </p:txBody>
      </p:sp>
    </p:spTree>
    <p:extLst>
      <p:ext uri="{BB962C8B-B14F-4D97-AF65-F5344CB8AC3E}">
        <p14:creationId xmlns:p14="http://schemas.microsoft.com/office/powerpoint/2010/main" val="1961491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BC705-A8F5-6047-F664-B937826ADE4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1ADECB7-4E50-2DC8-D229-DA08B882693E}"/>
              </a:ext>
            </a:extLst>
          </p:cNvPr>
          <p:cNvSpPr txBox="1"/>
          <p:nvPr/>
        </p:nvSpPr>
        <p:spPr>
          <a:xfrm>
            <a:off x="76200" y="100310"/>
            <a:ext cx="9893710" cy="646331"/>
          </a:xfrm>
          <a:prstGeom prst="rect">
            <a:avLst/>
          </a:prstGeom>
          <a:noFill/>
        </p:spPr>
        <p:txBody>
          <a:bodyPr wrap="square" rtlCol="0">
            <a:spAutoFit/>
          </a:bodyPr>
          <a:lstStyle>
            <a:defPPr>
              <a:defRPr lang="es-ES"/>
            </a:defPPr>
            <a:lvl1pPr algn="just">
              <a:defRPr b="1">
                <a:solidFill>
                  <a:srgbClr val="FF0000"/>
                </a:solidFill>
              </a:defRPr>
            </a:lvl1pPr>
          </a:lstStyle>
          <a:p>
            <a:r>
              <a:rPr lang="es-ES" dirty="0"/>
              <a:t>5. Vinculo a un marcador de un documento Word ubicado en un directorio inferior al libro de trabajo</a:t>
            </a:r>
          </a:p>
        </p:txBody>
      </p:sp>
      <p:sp>
        <p:nvSpPr>
          <p:cNvPr id="5" name="CuadroTexto 4">
            <a:extLst>
              <a:ext uri="{FF2B5EF4-FFF2-40B4-BE49-F238E27FC236}">
                <a16:creationId xmlns:a16="http://schemas.microsoft.com/office/drawing/2014/main" id="{0D0A6718-DE62-B6B7-8EAB-0171FEC7E6D0}"/>
              </a:ext>
            </a:extLst>
          </p:cNvPr>
          <p:cNvSpPr txBox="1"/>
          <p:nvPr/>
        </p:nvSpPr>
        <p:spPr>
          <a:xfrm>
            <a:off x="76199" y="746641"/>
            <a:ext cx="9805527" cy="923330"/>
          </a:xfrm>
          <a:prstGeom prst="rect">
            <a:avLst/>
          </a:prstGeom>
          <a:noFill/>
        </p:spPr>
        <p:txBody>
          <a:bodyPr wrap="square">
            <a:spAutoFit/>
          </a:bodyPr>
          <a:lstStyle/>
          <a:p>
            <a:r>
              <a:rPr lang="es-ES" sz="1800" dirty="0">
                <a:effectLst/>
                <a:latin typeface="Times New Roman" panose="02020603050405020304" pitchFamily="18" charset="0"/>
                <a:ea typeface="Times New Roman" panose="02020603050405020304" pitchFamily="18" charset="0"/>
              </a:rPr>
              <a:t>En este caso contamos con un documento de texto explicativo en términos de texto sobre determinadas cuestiones relacionadas con los asientos. Para identificarlos en el citado documento ubicado en el directorio “Word” y llamado el fichero “Libro de notas” hemos creado diversos marcadores. </a:t>
            </a:r>
            <a:endParaRPr lang="es-ES" dirty="0"/>
          </a:p>
        </p:txBody>
      </p:sp>
      <p:pic>
        <p:nvPicPr>
          <p:cNvPr id="6" name="Imagen 5">
            <a:extLst>
              <a:ext uri="{FF2B5EF4-FFF2-40B4-BE49-F238E27FC236}">
                <a16:creationId xmlns:a16="http://schemas.microsoft.com/office/drawing/2014/main" id="{8A10B8A9-DE74-A78D-C42F-A59B22442E7E}"/>
              </a:ext>
            </a:extLst>
          </p:cNvPr>
          <p:cNvPicPr/>
          <p:nvPr/>
        </p:nvPicPr>
        <p:blipFill>
          <a:blip r:embed="rId2"/>
          <a:stretch>
            <a:fillRect/>
          </a:stretch>
        </p:blipFill>
        <p:spPr>
          <a:xfrm>
            <a:off x="10048875" y="100310"/>
            <a:ext cx="1895475" cy="1416949"/>
          </a:xfrm>
          <a:prstGeom prst="rect">
            <a:avLst/>
          </a:prstGeom>
        </p:spPr>
      </p:pic>
      <p:cxnSp>
        <p:nvCxnSpPr>
          <p:cNvPr id="7" name="Conector recto de flecha 6">
            <a:extLst>
              <a:ext uri="{FF2B5EF4-FFF2-40B4-BE49-F238E27FC236}">
                <a16:creationId xmlns:a16="http://schemas.microsoft.com/office/drawing/2014/main" id="{EABE36AA-A588-A1BD-E7A2-7C4CC9C747D8}"/>
              </a:ext>
            </a:extLst>
          </p:cNvPr>
          <p:cNvCxnSpPr>
            <a:cxnSpLocks/>
          </p:cNvCxnSpPr>
          <p:nvPr/>
        </p:nvCxnSpPr>
        <p:spPr>
          <a:xfrm flipH="1">
            <a:off x="11756923" y="988451"/>
            <a:ext cx="35457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0A8065B5-E0D9-8731-6747-60D0FF842FF8}"/>
              </a:ext>
            </a:extLst>
          </p:cNvPr>
          <p:cNvCxnSpPr>
            <a:cxnSpLocks/>
          </p:cNvCxnSpPr>
          <p:nvPr/>
        </p:nvCxnSpPr>
        <p:spPr>
          <a:xfrm flipH="1">
            <a:off x="11729269" y="822224"/>
            <a:ext cx="382229" cy="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43E1FB34-9DE5-3961-0BB2-AFFF7B6F40A2}"/>
              </a:ext>
            </a:extLst>
          </p:cNvPr>
          <p:cNvSpPr txBox="1"/>
          <p:nvPr/>
        </p:nvSpPr>
        <p:spPr>
          <a:xfrm>
            <a:off x="159773" y="1669971"/>
            <a:ext cx="12032227" cy="1000274"/>
          </a:xfrm>
          <a:prstGeom prst="rect">
            <a:avLst/>
          </a:prstGeom>
          <a:noFill/>
        </p:spPr>
        <p:txBody>
          <a:bodyPr wrap="square">
            <a:spAutoFit/>
          </a:bodyPr>
          <a:lstStyle/>
          <a:p>
            <a:pPr algn="just">
              <a:spcBef>
                <a:spcPts val="600"/>
              </a:spcBef>
            </a:pPr>
            <a:r>
              <a:rPr lang="es-ES" sz="1800" dirty="0">
                <a:effectLst/>
                <a:latin typeface="Times New Roman" panose="02020603050405020304" pitchFamily="18" charset="0"/>
                <a:ea typeface="Times New Roman" panose="02020603050405020304" pitchFamily="18" charset="0"/>
              </a:rPr>
              <a:t>En nuestro caso queremos generar un enlace que apunte al citado documento de texto y en concreto al marcador “Nota1”.</a:t>
            </a:r>
          </a:p>
          <a:p>
            <a:pPr algn="just">
              <a:spcBef>
                <a:spcPts val="600"/>
              </a:spcBef>
            </a:pPr>
            <a:r>
              <a:rPr lang="es-ES" sz="1800" dirty="0">
                <a:effectLst/>
                <a:latin typeface="Times New Roman" panose="02020603050405020304" pitchFamily="18" charset="0"/>
                <a:ea typeface="Times New Roman" panose="02020603050405020304" pitchFamily="18" charset="0"/>
              </a:rPr>
              <a:t>Para ello procederemos de forma similar a los casos anteriores, creando un hipervínculo al fichero de texto localizado en el subdirectorio y apuntando al marcador reseñado, Nota1: el hipervínculo quedara como: </a:t>
            </a:r>
            <a:r>
              <a:rPr lang="es-ES" sz="1800" b="1" dirty="0">
                <a:solidFill>
                  <a:srgbClr val="FF0000"/>
                </a:solidFill>
                <a:effectLst/>
                <a:latin typeface="Times New Roman" panose="02020603050405020304" pitchFamily="18" charset="0"/>
                <a:ea typeface="Times New Roman" panose="02020603050405020304" pitchFamily="18" charset="0"/>
              </a:rPr>
              <a:t>Word\Libro de notas.docx#Nota1</a:t>
            </a:r>
            <a:endParaRPr lang="es-ES" sz="1800" dirty="0">
              <a:effectLst/>
              <a:latin typeface="Times New Roman" panose="02020603050405020304" pitchFamily="18" charset="0"/>
              <a:ea typeface="Times New Roman" panose="02020603050405020304" pitchFamily="18" charset="0"/>
            </a:endParaRPr>
          </a:p>
        </p:txBody>
      </p:sp>
      <p:pic>
        <p:nvPicPr>
          <p:cNvPr id="15" name="Imagen 14">
            <a:extLst>
              <a:ext uri="{FF2B5EF4-FFF2-40B4-BE49-F238E27FC236}">
                <a16:creationId xmlns:a16="http://schemas.microsoft.com/office/drawing/2014/main" id="{C6CF44F3-A8B1-B062-D456-95BCD9DBC38B}"/>
              </a:ext>
            </a:extLst>
          </p:cNvPr>
          <p:cNvPicPr/>
          <p:nvPr/>
        </p:nvPicPr>
        <p:blipFill>
          <a:blip r:embed="rId3"/>
          <a:stretch>
            <a:fillRect/>
          </a:stretch>
        </p:blipFill>
        <p:spPr>
          <a:xfrm>
            <a:off x="8039100" y="2650451"/>
            <a:ext cx="3717823" cy="3893224"/>
          </a:xfrm>
          <a:prstGeom prst="rect">
            <a:avLst/>
          </a:prstGeom>
        </p:spPr>
      </p:pic>
      <p:pic>
        <p:nvPicPr>
          <p:cNvPr id="16" name="Imagen 15" descr="Interfaz de usuario gráfica, Texto, Aplicación&#10;&#10;Descripción generada automáticamente">
            <a:extLst>
              <a:ext uri="{FF2B5EF4-FFF2-40B4-BE49-F238E27FC236}">
                <a16:creationId xmlns:a16="http://schemas.microsoft.com/office/drawing/2014/main" id="{DEEEDE93-AE79-C192-F1C8-CAE1EE0FB5B7}"/>
              </a:ext>
            </a:extLst>
          </p:cNvPr>
          <p:cNvPicPr/>
          <p:nvPr/>
        </p:nvPicPr>
        <p:blipFill>
          <a:blip r:embed="rId4"/>
          <a:stretch>
            <a:fillRect/>
          </a:stretch>
        </p:blipFill>
        <p:spPr>
          <a:xfrm>
            <a:off x="239659" y="2650451"/>
            <a:ext cx="6818366" cy="4107239"/>
          </a:xfrm>
          <a:prstGeom prst="rect">
            <a:avLst/>
          </a:prstGeom>
        </p:spPr>
      </p:pic>
    </p:spTree>
    <p:extLst>
      <p:ext uri="{BB962C8B-B14F-4D97-AF65-F5344CB8AC3E}">
        <p14:creationId xmlns:p14="http://schemas.microsoft.com/office/powerpoint/2010/main" val="223894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57349-11F8-5207-F606-76E8442F48F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E9438D6-F720-14BF-CD16-A95ACC9E8222}"/>
              </a:ext>
            </a:extLst>
          </p:cNvPr>
          <p:cNvSpPr txBox="1"/>
          <p:nvPr/>
        </p:nvSpPr>
        <p:spPr>
          <a:xfrm>
            <a:off x="95250" y="120134"/>
            <a:ext cx="6096000"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defPPr>
              <a:defRPr lang="es-ES"/>
            </a:defPPr>
            <a:lvl1pPr algn="just">
              <a:defRPr sz="2000" kern="1400" spc="25">
                <a:solidFill>
                  <a:srgbClr val="17365D"/>
                </a:solidFill>
                <a:effectLst/>
                <a:latin typeface="Cambria" panose="02040503050406030204" pitchFamily="18" charset="0"/>
                <a:ea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S" dirty="0"/>
              <a:t>Crear marcadores en Word y Nombres en Excel</a:t>
            </a:r>
          </a:p>
        </p:txBody>
      </p:sp>
      <p:sp>
        <p:nvSpPr>
          <p:cNvPr id="5" name="CuadroTexto 4">
            <a:extLst>
              <a:ext uri="{FF2B5EF4-FFF2-40B4-BE49-F238E27FC236}">
                <a16:creationId xmlns:a16="http://schemas.microsoft.com/office/drawing/2014/main" id="{17C76F10-5F00-F062-86DF-B58F439A48E8}"/>
              </a:ext>
            </a:extLst>
          </p:cNvPr>
          <p:cNvSpPr txBox="1"/>
          <p:nvPr/>
        </p:nvSpPr>
        <p:spPr>
          <a:xfrm>
            <a:off x="6353175" y="135523"/>
            <a:ext cx="5257800" cy="369332"/>
          </a:xfrm>
          <a:prstGeom prst="rect">
            <a:avLst/>
          </a:prstGeom>
          <a:noFill/>
        </p:spPr>
        <p:txBody>
          <a:bodyPr wrap="square" rtlCol="0">
            <a:spAutoFit/>
          </a:bodyPr>
          <a:lstStyle>
            <a:defPPr>
              <a:defRPr lang="es-ES"/>
            </a:defPPr>
            <a:lvl1pPr algn="just">
              <a:defRPr b="1">
                <a:solidFill>
                  <a:srgbClr val="FF0000"/>
                </a:solidFill>
              </a:defRPr>
            </a:lvl1pPr>
          </a:lstStyle>
          <a:p>
            <a:r>
              <a:rPr lang="es-ES" dirty="0"/>
              <a:t>Marcadores Word: Insertar marcador</a:t>
            </a:r>
          </a:p>
        </p:txBody>
      </p:sp>
      <p:pic>
        <p:nvPicPr>
          <p:cNvPr id="6" name="Imagen 5" descr="Interfaz de usuario gráfica, Aplicación&#10;&#10;Descripción generada automáticamente">
            <a:extLst>
              <a:ext uri="{FF2B5EF4-FFF2-40B4-BE49-F238E27FC236}">
                <a16:creationId xmlns:a16="http://schemas.microsoft.com/office/drawing/2014/main" id="{ABFDAF46-8E76-3DB6-0329-AC795FC25ECA}"/>
              </a:ext>
            </a:extLst>
          </p:cNvPr>
          <p:cNvPicPr>
            <a:picLocks noChangeAspect="1"/>
          </p:cNvPicPr>
          <p:nvPr/>
        </p:nvPicPr>
        <p:blipFill>
          <a:blip r:embed="rId2"/>
          <a:stretch>
            <a:fillRect/>
          </a:stretch>
        </p:blipFill>
        <p:spPr>
          <a:xfrm>
            <a:off x="1400175" y="672862"/>
            <a:ext cx="9163050" cy="5370254"/>
          </a:xfrm>
          <a:prstGeom prst="rect">
            <a:avLst/>
          </a:prstGeom>
        </p:spPr>
      </p:pic>
    </p:spTree>
    <p:extLst>
      <p:ext uri="{BB962C8B-B14F-4D97-AF65-F5344CB8AC3E}">
        <p14:creationId xmlns:p14="http://schemas.microsoft.com/office/powerpoint/2010/main" val="60586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3CF03-7B49-71D0-D57D-DD029753456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603845-4E1D-EA21-494A-1F6EBFEB2148}"/>
              </a:ext>
            </a:extLst>
          </p:cNvPr>
          <p:cNvSpPr txBox="1"/>
          <p:nvPr/>
        </p:nvSpPr>
        <p:spPr>
          <a:xfrm>
            <a:off x="-1" y="0"/>
            <a:ext cx="8391525" cy="369332"/>
          </a:xfrm>
          <a:prstGeom prst="rect">
            <a:avLst/>
          </a:prstGeom>
          <a:noFill/>
        </p:spPr>
        <p:txBody>
          <a:bodyPr wrap="square" rtlCol="0">
            <a:spAutoFit/>
          </a:bodyPr>
          <a:lstStyle>
            <a:defPPr>
              <a:defRPr lang="es-ES"/>
            </a:defPPr>
            <a:lvl1pPr algn="just">
              <a:defRPr b="1">
                <a:solidFill>
                  <a:srgbClr val="FF0000"/>
                </a:solidFill>
              </a:defRPr>
            </a:lvl1pPr>
          </a:lstStyle>
          <a:p>
            <a:r>
              <a:rPr lang="es-ES" dirty="0"/>
              <a:t>Definir nombres en Excel: Formulas – Administrar Nombres – Asignar Nombres.</a:t>
            </a:r>
          </a:p>
        </p:txBody>
      </p:sp>
      <p:pic>
        <p:nvPicPr>
          <p:cNvPr id="4" name="Imagen 3" descr="Interfaz de usuario gráfica, Aplicación, Tabla&#10;&#10;Descripción generada automáticamente">
            <a:extLst>
              <a:ext uri="{FF2B5EF4-FFF2-40B4-BE49-F238E27FC236}">
                <a16:creationId xmlns:a16="http://schemas.microsoft.com/office/drawing/2014/main" id="{77735FA3-7C3C-599F-3E8A-8646DDD18334}"/>
              </a:ext>
            </a:extLst>
          </p:cNvPr>
          <p:cNvPicPr>
            <a:picLocks noChangeAspect="1"/>
          </p:cNvPicPr>
          <p:nvPr/>
        </p:nvPicPr>
        <p:blipFill>
          <a:blip r:embed="rId2"/>
          <a:stretch>
            <a:fillRect/>
          </a:stretch>
        </p:blipFill>
        <p:spPr>
          <a:xfrm>
            <a:off x="252729" y="369332"/>
            <a:ext cx="9700895" cy="6066482"/>
          </a:xfrm>
          <a:prstGeom prst="rect">
            <a:avLst/>
          </a:prstGeom>
        </p:spPr>
      </p:pic>
    </p:spTree>
    <p:extLst>
      <p:ext uri="{BB962C8B-B14F-4D97-AF65-F5344CB8AC3E}">
        <p14:creationId xmlns:p14="http://schemas.microsoft.com/office/powerpoint/2010/main" val="325908337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TotalTime>
  <Words>937</Words>
  <Application>Microsoft Office PowerPoint</Application>
  <PresentationFormat>Panorámica</PresentationFormat>
  <Paragraphs>44</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Aptos</vt:lpstr>
      <vt:lpstr>Aptos Display</vt:lpstr>
      <vt:lpstr>Arial</vt:lpstr>
      <vt:lpstr>Calibri</vt:lpstr>
      <vt:lpstr>Cambria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José Ignacio González Gómez</dc:creator>
  <cp:lastModifiedBy>José Ignacio González Gómez</cp:lastModifiedBy>
  <cp:revision>1</cp:revision>
  <dcterms:created xsi:type="dcterms:W3CDTF">2025-02-20T13:08:53Z</dcterms:created>
  <dcterms:modified xsi:type="dcterms:W3CDTF">2025-02-20T15:58:46Z</dcterms:modified>
</cp:coreProperties>
</file>